
<file path=[Content_Types].xml><?xml version="1.0" encoding="utf-8"?>
<Types xmlns="http://schemas.openxmlformats.org/package/2006/content-types">
  <Default Extension="gif" ContentType="image/gif"/>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1"/>
    <p:sldMasterId id="2147483677" r:id="rId2"/>
  </p:sldMasterIdLst>
  <p:notesMasterIdLst>
    <p:notesMasterId r:id="rId13"/>
  </p:notesMasterIdLst>
  <p:sldIdLst>
    <p:sldId id="256" r:id="rId3"/>
    <p:sldId id="257" r:id="rId4"/>
    <p:sldId id="259" r:id="rId5"/>
    <p:sldId id="267" r:id="rId6"/>
    <p:sldId id="280" r:id="rId7"/>
    <p:sldId id="310" r:id="rId8"/>
    <p:sldId id="311" r:id="rId9"/>
    <p:sldId id="314" r:id="rId10"/>
    <p:sldId id="313" r:id="rId11"/>
    <p:sldId id="309" r:id="rId12"/>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2B3E2E8-4196-47D2-B8A2-9BAD35D523C8}">
  <a:tblStyle styleId="{62B3E2E8-4196-47D2-B8A2-9BAD35D523C8}"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98" autoAdjust="0"/>
    <p:restoredTop sz="94668"/>
  </p:normalViewPr>
  <p:slideViewPr>
    <p:cSldViewPr snapToGrid="0">
      <p:cViewPr varScale="1">
        <p:scale>
          <a:sx n="158" d="100"/>
          <a:sy n="158" d="100"/>
        </p:scale>
        <p:origin x="88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g8794a74c9d_0_24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3" name="Google Shape;403;g8794a74c9d_0_24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g85cf8b5f36_0_60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3" name="Google Shape;423;g85cf8b5f36_0_60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g877498f77e_1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0" name="Google Shape;440;g877498f77e_1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8"/>
        <p:cNvGrpSpPr/>
        <p:nvPr/>
      </p:nvGrpSpPr>
      <p:grpSpPr>
        <a:xfrm>
          <a:off x="0" y="0"/>
          <a:ext cx="0" cy="0"/>
          <a:chOff x="0" y="0"/>
          <a:chExt cx="0" cy="0"/>
        </a:xfrm>
      </p:grpSpPr>
      <p:sp>
        <p:nvSpPr>
          <p:cNvPr id="619" name="Google Shape;619;g9b2f0ef99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0" name="Google Shape;620;g9b2f0ef99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8"/>
        <p:cNvGrpSpPr/>
        <p:nvPr/>
      </p:nvGrpSpPr>
      <p:grpSpPr>
        <a:xfrm>
          <a:off x="0" y="0"/>
          <a:ext cx="0" cy="0"/>
          <a:chOff x="0" y="0"/>
          <a:chExt cx="0" cy="0"/>
        </a:xfrm>
      </p:grpSpPr>
      <p:sp>
        <p:nvSpPr>
          <p:cNvPr id="969" name="Google Shape;969;g9b2f0ef99a_0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0" name="Google Shape;970;g9b2f0ef99a_0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37"/>
        <p:cNvGrpSpPr/>
        <p:nvPr/>
      </p:nvGrpSpPr>
      <p:grpSpPr>
        <a:xfrm>
          <a:off x="0" y="0"/>
          <a:ext cx="0" cy="0"/>
          <a:chOff x="0" y="0"/>
          <a:chExt cx="0" cy="0"/>
        </a:xfrm>
      </p:grpSpPr>
      <p:sp>
        <p:nvSpPr>
          <p:cNvPr id="16638" name="Google Shape;16638;g9b2f0ef99a_2_307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39" name="Google Shape;16639;g9b2f0ef99a_2_307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2"/>
        </a:solidFill>
        <a:effectLst/>
      </p:bgPr>
    </p:bg>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844499" y="2330025"/>
            <a:ext cx="4435800" cy="1936500"/>
          </a:xfrm>
          <a:prstGeom prst="rect">
            <a:avLst/>
          </a:prstGeom>
          <a:effectLst>
            <a:outerShdw dist="38100" dir="4200000" algn="bl" rotWithShape="0">
              <a:schemeClr val="accent3"/>
            </a:outerShdw>
          </a:effectLst>
        </p:spPr>
        <p:txBody>
          <a:bodyPr spcFirstLastPara="1" wrap="square" lIns="91425" tIns="91425" rIns="91425" bIns="91425" anchor="ctr" anchorCtr="0">
            <a:noAutofit/>
          </a:bodyPr>
          <a:lstStyle>
            <a:lvl1pPr lvl="0">
              <a:lnSpc>
                <a:spcPct val="70000"/>
              </a:lnSpc>
              <a:spcBef>
                <a:spcPts val="0"/>
              </a:spcBef>
              <a:spcAft>
                <a:spcPts val="0"/>
              </a:spcAft>
              <a:buSzPts val="9000"/>
              <a:buNone/>
              <a:defRPr sz="9000"/>
            </a:lvl1pPr>
            <a:lvl2pPr lvl="1">
              <a:spcBef>
                <a:spcPts val="0"/>
              </a:spcBef>
              <a:spcAft>
                <a:spcPts val="0"/>
              </a:spcAft>
              <a:buClr>
                <a:schemeClr val="lt2"/>
              </a:buClr>
              <a:buSzPts val="9000"/>
              <a:buNone/>
              <a:defRPr sz="9000">
                <a:solidFill>
                  <a:schemeClr val="lt2"/>
                </a:solidFill>
              </a:defRPr>
            </a:lvl2pPr>
            <a:lvl3pPr lvl="2">
              <a:spcBef>
                <a:spcPts val="0"/>
              </a:spcBef>
              <a:spcAft>
                <a:spcPts val="0"/>
              </a:spcAft>
              <a:buClr>
                <a:schemeClr val="lt2"/>
              </a:buClr>
              <a:buSzPts val="9000"/>
              <a:buNone/>
              <a:defRPr sz="9000">
                <a:solidFill>
                  <a:schemeClr val="lt2"/>
                </a:solidFill>
              </a:defRPr>
            </a:lvl3pPr>
            <a:lvl4pPr lvl="3">
              <a:spcBef>
                <a:spcPts val="0"/>
              </a:spcBef>
              <a:spcAft>
                <a:spcPts val="0"/>
              </a:spcAft>
              <a:buClr>
                <a:schemeClr val="lt2"/>
              </a:buClr>
              <a:buSzPts val="9000"/>
              <a:buNone/>
              <a:defRPr sz="9000">
                <a:solidFill>
                  <a:schemeClr val="lt2"/>
                </a:solidFill>
              </a:defRPr>
            </a:lvl4pPr>
            <a:lvl5pPr lvl="4">
              <a:spcBef>
                <a:spcPts val="0"/>
              </a:spcBef>
              <a:spcAft>
                <a:spcPts val="0"/>
              </a:spcAft>
              <a:buClr>
                <a:schemeClr val="lt2"/>
              </a:buClr>
              <a:buSzPts val="9000"/>
              <a:buNone/>
              <a:defRPr sz="9000">
                <a:solidFill>
                  <a:schemeClr val="lt2"/>
                </a:solidFill>
              </a:defRPr>
            </a:lvl5pPr>
            <a:lvl6pPr lvl="5">
              <a:spcBef>
                <a:spcPts val="0"/>
              </a:spcBef>
              <a:spcAft>
                <a:spcPts val="0"/>
              </a:spcAft>
              <a:buClr>
                <a:schemeClr val="lt2"/>
              </a:buClr>
              <a:buSzPts val="9000"/>
              <a:buNone/>
              <a:defRPr sz="9000">
                <a:solidFill>
                  <a:schemeClr val="lt2"/>
                </a:solidFill>
              </a:defRPr>
            </a:lvl6pPr>
            <a:lvl7pPr lvl="6">
              <a:spcBef>
                <a:spcPts val="0"/>
              </a:spcBef>
              <a:spcAft>
                <a:spcPts val="0"/>
              </a:spcAft>
              <a:buClr>
                <a:schemeClr val="lt2"/>
              </a:buClr>
              <a:buSzPts val="9000"/>
              <a:buNone/>
              <a:defRPr sz="9000">
                <a:solidFill>
                  <a:schemeClr val="lt2"/>
                </a:solidFill>
              </a:defRPr>
            </a:lvl7pPr>
            <a:lvl8pPr lvl="7">
              <a:spcBef>
                <a:spcPts val="0"/>
              </a:spcBef>
              <a:spcAft>
                <a:spcPts val="0"/>
              </a:spcAft>
              <a:buClr>
                <a:schemeClr val="lt2"/>
              </a:buClr>
              <a:buSzPts val="9000"/>
              <a:buNone/>
              <a:defRPr sz="9000">
                <a:solidFill>
                  <a:schemeClr val="lt2"/>
                </a:solidFill>
              </a:defRPr>
            </a:lvl8pPr>
            <a:lvl9pPr lvl="8">
              <a:spcBef>
                <a:spcPts val="0"/>
              </a:spcBef>
              <a:spcAft>
                <a:spcPts val="0"/>
              </a:spcAft>
              <a:buClr>
                <a:schemeClr val="lt2"/>
              </a:buClr>
              <a:buSzPts val="9000"/>
              <a:buNone/>
              <a:defRPr sz="9000">
                <a:solidFill>
                  <a:schemeClr val="lt2"/>
                </a:solidFill>
              </a:defRPr>
            </a:lvl9pPr>
          </a:lstStyle>
          <a:p>
            <a:endParaRPr/>
          </a:p>
        </p:txBody>
      </p:sp>
      <p:sp>
        <p:nvSpPr>
          <p:cNvPr id="10" name="Google Shape;10;p2"/>
          <p:cNvSpPr txBox="1">
            <a:spLocks noGrp="1"/>
          </p:cNvSpPr>
          <p:nvPr>
            <p:ph type="subTitle" idx="1"/>
          </p:nvPr>
        </p:nvSpPr>
        <p:spPr>
          <a:xfrm>
            <a:off x="844503" y="4286000"/>
            <a:ext cx="4435800" cy="4797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SzPts val="1800"/>
              <a:buNone/>
              <a:defRPr/>
            </a:lvl1pPr>
            <a:lvl2pPr lvl="1">
              <a:lnSpc>
                <a:spcPct val="100000"/>
              </a:lnSpc>
              <a:spcBef>
                <a:spcPts val="0"/>
              </a:spcBef>
              <a:spcAft>
                <a:spcPts val="0"/>
              </a:spcAft>
              <a:buSzPts val="2800"/>
              <a:buNone/>
              <a:defRPr sz="2800"/>
            </a:lvl2pPr>
            <a:lvl3pPr lvl="2">
              <a:lnSpc>
                <a:spcPct val="100000"/>
              </a:lnSpc>
              <a:spcBef>
                <a:spcPts val="0"/>
              </a:spcBef>
              <a:spcAft>
                <a:spcPts val="0"/>
              </a:spcAft>
              <a:buSzPts val="2800"/>
              <a:buNone/>
              <a:defRPr sz="2800"/>
            </a:lvl3pPr>
            <a:lvl4pPr lvl="3">
              <a:lnSpc>
                <a:spcPct val="100000"/>
              </a:lnSpc>
              <a:spcBef>
                <a:spcPts val="0"/>
              </a:spcBef>
              <a:spcAft>
                <a:spcPts val="0"/>
              </a:spcAft>
              <a:buSzPts val="2800"/>
              <a:buNone/>
              <a:defRPr sz="2800"/>
            </a:lvl4pPr>
            <a:lvl5pPr lvl="4">
              <a:lnSpc>
                <a:spcPct val="100000"/>
              </a:lnSpc>
              <a:spcBef>
                <a:spcPts val="0"/>
              </a:spcBef>
              <a:spcAft>
                <a:spcPts val="0"/>
              </a:spcAft>
              <a:buSzPts val="2800"/>
              <a:buNone/>
              <a:defRPr sz="2800"/>
            </a:lvl5pPr>
            <a:lvl6pPr lvl="5">
              <a:lnSpc>
                <a:spcPct val="100000"/>
              </a:lnSpc>
              <a:spcBef>
                <a:spcPts val="0"/>
              </a:spcBef>
              <a:spcAft>
                <a:spcPts val="0"/>
              </a:spcAft>
              <a:buSzPts val="2800"/>
              <a:buNone/>
              <a:defRPr sz="2800"/>
            </a:lvl6pPr>
            <a:lvl7pPr lvl="6">
              <a:lnSpc>
                <a:spcPct val="100000"/>
              </a:lnSpc>
              <a:spcBef>
                <a:spcPts val="0"/>
              </a:spcBef>
              <a:spcAft>
                <a:spcPts val="0"/>
              </a:spcAft>
              <a:buSzPts val="2800"/>
              <a:buNone/>
              <a:defRPr sz="2800"/>
            </a:lvl7pPr>
            <a:lvl8pPr lvl="7">
              <a:lnSpc>
                <a:spcPct val="100000"/>
              </a:lnSpc>
              <a:spcBef>
                <a:spcPts val="0"/>
              </a:spcBef>
              <a:spcAft>
                <a:spcPts val="0"/>
              </a:spcAft>
              <a:buSzPts val="2800"/>
              <a:buNone/>
              <a:defRPr sz="2800"/>
            </a:lvl8pPr>
            <a:lvl9pPr lvl="8">
              <a:lnSpc>
                <a:spcPct val="100000"/>
              </a:lnSpc>
              <a:spcBef>
                <a:spcPts val="0"/>
              </a:spcBef>
              <a:spcAft>
                <a:spcPts val="0"/>
              </a:spcAft>
              <a:buSzPts val="2800"/>
              <a:buNone/>
              <a:defRPr sz="2800"/>
            </a:lvl9pPr>
          </a:lstStyle>
          <a:p>
            <a:endParaRPr/>
          </a:p>
        </p:txBody>
      </p:sp>
      <p:grpSp>
        <p:nvGrpSpPr>
          <p:cNvPr id="11" name="Google Shape;11;p2"/>
          <p:cNvGrpSpPr/>
          <p:nvPr/>
        </p:nvGrpSpPr>
        <p:grpSpPr>
          <a:xfrm>
            <a:off x="-8552" y="-578565"/>
            <a:ext cx="2246051" cy="2634254"/>
            <a:chOff x="-444801" y="-578565"/>
            <a:chExt cx="2246051" cy="2634254"/>
          </a:xfrm>
        </p:grpSpPr>
        <p:grpSp>
          <p:nvGrpSpPr>
            <p:cNvPr id="12" name="Google Shape;12;p2"/>
            <p:cNvGrpSpPr/>
            <p:nvPr/>
          </p:nvGrpSpPr>
          <p:grpSpPr>
            <a:xfrm flipH="1">
              <a:off x="476977" y="607075"/>
              <a:ext cx="482664" cy="1448614"/>
              <a:chOff x="8123539" y="881969"/>
              <a:chExt cx="594560" cy="1784447"/>
            </a:xfrm>
          </p:grpSpPr>
          <p:cxnSp>
            <p:nvCxnSpPr>
              <p:cNvPr id="13" name="Google Shape;13;p2"/>
              <p:cNvCxnSpPr/>
              <p:nvPr/>
            </p:nvCxnSpPr>
            <p:spPr>
              <a:xfrm>
                <a:off x="8409005" y="881969"/>
                <a:ext cx="0" cy="1418100"/>
              </a:xfrm>
              <a:prstGeom prst="straightConnector1">
                <a:avLst/>
              </a:prstGeom>
              <a:noFill/>
              <a:ln w="19050" cap="flat" cmpd="sng">
                <a:solidFill>
                  <a:schemeClr val="dk1"/>
                </a:solidFill>
                <a:prstDash val="solid"/>
                <a:round/>
                <a:headEnd type="none" w="med" len="med"/>
                <a:tailEnd type="none" w="med" len="med"/>
              </a:ln>
            </p:spPr>
          </p:cxnSp>
          <p:sp>
            <p:nvSpPr>
              <p:cNvPr id="14" name="Google Shape;14;p2"/>
              <p:cNvSpPr/>
              <p:nvPr/>
            </p:nvSpPr>
            <p:spPr>
              <a:xfrm>
                <a:off x="8123539" y="1934162"/>
                <a:ext cx="594560" cy="732255"/>
              </a:xfrm>
              <a:custGeom>
                <a:avLst/>
                <a:gdLst/>
                <a:ahLst/>
                <a:cxnLst/>
                <a:rect l="l" t="t" r="r" b="b"/>
                <a:pathLst>
                  <a:path w="17138" h="21107" extrusionOk="0">
                    <a:moveTo>
                      <a:pt x="9463" y="1"/>
                    </a:moveTo>
                    <a:lnTo>
                      <a:pt x="12423" y="4846"/>
                    </a:lnTo>
                    <a:lnTo>
                      <a:pt x="10211" y="8196"/>
                    </a:lnTo>
                    <a:cubicBezTo>
                      <a:pt x="9723" y="7480"/>
                      <a:pt x="9138" y="6960"/>
                      <a:pt x="8455" y="6960"/>
                    </a:cubicBezTo>
                    <a:cubicBezTo>
                      <a:pt x="7772" y="6960"/>
                      <a:pt x="7122" y="7513"/>
                      <a:pt x="6667" y="8261"/>
                    </a:cubicBezTo>
                    <a:lnTo>
                      <a:pt x="4260" y="5269"/>
                    </a:lnTo>
                    <a:lnTo>
                      <a:pt x="6797" y="196"/>
                    </a:lnTo>
                    <a:lnTo>
                      <a:pt x="3642" y="5139"/>
                    </a:lnTo>
                    <a:cubicBezTo>
                      <a:pt x="3577" y="5237"/>
                      <a:pt x="3577" y="5367"/>
                      <a:pt x="3642" y="5464"/>
                    </a:cubicBezTo>
                    <a:lnTo>
                      <a:pt x="3642" y="5497"/>
                    </a:lnTo>
                    <a:lnTo>
                      <a:pt x="6114" y="9269"/>
                    </a:lnTo>
                    <a:cubicBezTo>
                      <a:pt x="5984" y="9659"/>
                      <a:pt x="5886" y="10017"/>
                      <a:pt x="5821" y="10407"/>
                    </a:cubicBezTo>
                    <a:lnTo>
                      <a:pt x="618" y="8326"/>
                    </a:lnTo>
                    <a:lnTo>
                      <a:pt x="1756" y="2700"/>
                    </a:lnTo>
                    <a:lnTo>
                      <a:pt x="33" y="8424"/>
                    </a:lnTo>
                    <a:cubicBezTo>
                      <a:pt x="0" y="8554"/>
                      <a:pt x="65" y="8651"/>
                      <a:pt x="163" y="8716"/>
                    </a:cubicBezTo>
                    <a:lnTo>
                      <a:pt x="195" y="8716"/>
                    </a:lnTo>
                    <a:lnTo>
                      <a:pt x="5919" y="11610"/>
                    </a:lnTo>
                    <a:cubicBezTo>
                      <a:pt x="6049" y="12066"/>
                      <a:pt x="6309" y="12489"/>
                      <a:pt x="6667" y="12846"/>
                    </a:cubicBezTo>
                    <a:lnTo>
                      <a:pt x="2211" y="15123"/>
                    </a:lnTo>
                    <a:cubicBezTo>
                      <a:pt x="2114" y="15155"/>
                      <a:pt x="2081" y="15253"/>
                      <a:pt x="2114" y="15350"/>
                    </a:cubicBezTo>
                    <a:lnTo>
                      <a:pt x="3415" y="19740"/>
                    </a:lnTo>
                    <a:lnTo>
                      <a:pt x="2537" y="15415"/>
                    </a:lnTo>
                    <a:lnTo>
                      <a:pt x="7415" y="13432"/>
                    </a:lnTo>
                    <a:lnTo>
                      <a:pt x="7415" y="13432"/>
                    </a:lnTo>
                    <a:cubicBezTo>
                      <a:pt x="7349" y="13594"/>
                      <a:pt x="7284" y="13724"/>
                      <a:pt x="7252" y="13887"/>
                    </a:cubicBezTo>
                    <a:cubicBezTo>
                      <a:pt x="7219" y="13887"/>
                      <a:pt x="7187" y="13919"/>
                      <a:pt x="7154" y="13919"/>
                    </a:cubicBezTo>
                    <a:lnTo>
                      <a:pt x="7122" y="13952"/>
                    </a:lnTo>
                    <a:lnTo>
                      <a:pt x="3870" y="16456"/>
                    </a:lnTo>
                    <a:cubicBezTo>
                      <a:pt x="3805" y="16521"/>
                      <a:pt x="3772" y="16586"/>
                      <a:pt x="3772" y="16684"/>
                    </a:cubicBezTo>
                    <a:lnTo>
                      <a:pt x="4748" y="21106"/>
                    </a:lnTo>
                    <a:lnTo>
                      <a:pt x="4260" y="16781"/>
                    </a:lnTo>
                    <a:lnTo>
                      <a:pt x="7512" y="14765"/>
                    </a:lnTo>
                    <a:cubicBezTo>
                      <a:pt x="7740" y="15090"/>
                      <a:pt x="8097" y="15253"/>
                      <a:pt x="8488" y="15253"/>
                    </a:cubicBezTo>
                    <a:cubicBezTo>
                      <a:pt x="8910" y="15253"/>
                      <a:pt x="9301" y="15058"/>
                      <a:pt x="9528" y="14700"/>
                    </a:cubicBezTo>
                    <a:lnTo>
                      <a:pt x="12910" y="16749"/>
                    </a:lnTo>
                    <a:lnTo>
                      <a:pt x="12423" y="21106"/>
                    </a:lnTo>
                    <a:lnTo>
                      <a:pt x="13366" y="16716"/>
                    </a:lnTo>
                    <a:cubicBezTo>
                      <a:pt x="13398" y="16618"/>
                      <a:pt x="13366" y="16553"/>
                      <a:pt x="13301" y="16488"/>
                    </a:cubicBezTo>
                    <a:lnTo>
                      <a:pt x="10049" y="13984"/>
                    </a:lnTo>
                    <a:lnTo>
                      <a:pt x="9984" y="13984"/>
                    </a:lnTo>
                    <a:cubicBezTo>
                      <a:pt x="9936" y="13937"/>
                      <a:pt x="9854" y="13907"/>
                      <a:pt x="9774" y="13907"/>
                    </a:cubicBezTo>
                    <a:cubicBezTo>
                      <a:pt x="9746" y="13907"/>
                      <a:pt x="9717" y="13911"/>
                      <a:pt x="9691" y="13919"/>
                    </a:cubicBezTo>
                    <a:cubicBezTo>
                      <a:pt x="9658" y="13692"/>
                      <a:pt x="9561" y="13497"/>
                      <a:pt x="9431" y="13334"/>
                    </a:cubicBezTo>
                    <a:lnTo>
                      <a:pt x="9463" y="13334"/>
                    </a:lnTo>
                    <a:cubicBezTo>
                      <a:pt x="9496" y="13399"/>
                      <a:pt x="9561" y="13399"/>
                      <a:pt x="9593" y="13432"/>
                    </a:cubicBezTo>
                    <a:lnTo>
                      <a:pt x="14634" y="15480"/>
                    </a:lnTo>
                    <a:lnTo>
                      <a:pt x="13756" y="19805"/>
                    </a:lnTo>
                    <a:lnTo>
                      <a:pt x="15057" y="15350"/>
                    </a:lnTo>
                    <a:cubicBezTo>
                      <a:pt x="15089" y="15253"/>
                      <a:pt x="15057" y="15155"/>
                      <a:pt x="14959" y="15123"/>
                    </a:cubicBezTo>
                    <a:lnTo>
                      <a:pt x="10341" y="12749"/>
                    </a:lnTo>
                    <a:cubicBezTo>
                      <a:pt x="10601" y="12489"/>
                      <a:pt x="10829" y="12163"/>
                      <a:pt x="10959" y="11806"/>
                    </a:cubicBezTo>
                    <a:lnTo>
                      <a:pt x="16975" y="8749"/>
                    </a:lnTo>
                    <a:cubicBezTo>
                      <a:pt x="17105" y="8684"/>
                      <a:pt x="17138" y="8554"/>
                      <a:pt x="17105" y="8424"/>
                    </a:cubicBezTo>
                    <a:lnTo>
                      <a:pt x="15382" y="2700"/>
                    </a:lnTo>
                    <a:lnTo>
                      <a:pt x="16520" y="8326"/>
                    </a:lnTo>
                    <a:lnTo>
                      <a:pt x="11057" y="10505"/>
                    </a:lnTo>
                    <a:cubicBezTo>
                      <a:pt x="11024" y="10115"/>
                      <a:pt x="10927" y="9692"/>
                      <a:pt x="10764" y="9302"/>
                    </a:cubicBezTo>
                    <a:lnTo>
                      <a:pt x="13040" y="4976"/>
                    </a:lnTo>
                    <a:lnTo>
                      <a:pt x="13040" y="4944"/>
                    </a:lnTo>
                    <a:cubicBezTo>
                      <a:pt x="13073" y="4846"/>
                      <a:pt x="13073" y="4749"/>
                      <a:pt x="13008" y="4651"/>
                    </a:cubicBezTo>
                    <a:lnTo>
                      <a:pt x="946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 name="Google Shape;15;p2"/>
            <p:cNvGrpSpPr/>
            <p:nvPr/>
          </p:nvGrpSpPr>
          <p:grpSpPr>
            <a:xfrm rot="546560" flipH="1">
              <a:off x="-340160" y="-426695"/>
              <a:ext cx="2036769" cy="1484153"/>
              <a:chOff x="2793000" y="563350"/>
              <a:chExt cx="1681225" cy="1225075"/>
            </a:xfrm>
          </p:grpSpPr>
          <p:sp>
            <p:nvSpPr>
              <p:cNvPr id="16" name="Google Shape;16;p2"/>
              <p:cNvSpPr/>
              <p:nvPr/>
            </p:nvSpPr>
            <p:spPr>
              <a:xfrm>
                <a:off x="2925600" y="651750"/>
                <a:ext cx="1325975" cy="1136675"/>
              </a:xfrm>
              <a:custGeom>
                <a:avLst/>
                <a:gdLst/>
                <a:ahLst/>
                <a:cxnLst/>
                <a:rect l="l" t="t" r="r" b="b"/>
                <a:pathLst>
                  <a:path w="53039" h="45467" fill="none" extrusionOk="0">
                    <a:moveTo>
                      <a:pt x="16779" y="0"/>
                    </a:moveTo>
                    <a:cubicBezTo>
                      <a:pt x="16779" y="0"/>
                      <a:pt x="14477" y="5838"/>
                      <a:pt x="10408" y="10141"/>
                    </a:cubicBezTo>
                    <a:cubicBezTo>
                      <a:pt x="6371" y="14477"/>
                      <a:pt x="0" y="17012"/>
                      <a:pt x="0" y="17012"/>
                    </a:cubicBezTo>
                    <a:cubicBezTo>
                      <a:pt x="0" y="17012"/>
                      <a:pt x="6838" y="22083"/>
                      <a:pt x="7105" y="35025"/>
                    </a:cubicBezTo>
                    <a:cubicBezTo>
                      <a:pt x="7105" y="35025"/>
                      <a:pt x="19281" y="34792"/>
                      <a:pt x="22850" y="45466"/>
                    </a:cubicBezTo>
                    <a:cubicBezTo>
                      <a:pt x="22850" y="45466"/>
                      <a:pt x="28687" y="37093"/>
                      <a:pt x="43665" y="36827"/>
                    </a:cubicBezTo>
                    <a:cubicBezTo>
                      <a:pt x="43665" y="36827"/>
                      <a:pt x="42397" y="25919"/>
                      <a:pt x="53038" y="20548"/>
                    </a:cubicBezTo>
                    <a:cubicBezTo>
                      <a:pt x="53038" y="20548"/>
                      <a:pt x="43131" y="15978"/>
                      <a:pt x="42898" y="2035"/>
                    </a:cubicBezTo>
                    <a:cubicBezTo>
                      <a:pt x="42898" y="2035"/>
                      <a:pt x="25385" y="8640"/>
                      <a:pt x="16779" y="0"/>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3133250" y="829375"/>
                <a:ext cx="911500" cy="780575"/>
              </a:xfrm>
              <a:custGeom>
                <a:avLst/>
                <a:gdLst/>
                <a:ahLst/>
                <a:cxnLst/>
                <a:rect l="l" t="t" r="r" b="b"/>
                <a:pathLst>
                  <a:path w="36460" h="31223" fill="none" extrusionOk="0">
                    <a:moveTo>
                      <a:pt x="11508" y="0"/>
                    </a:moveTo>
                    <a:cubicBezTo>
                      <a:pt x="11508" y="0"/>
                      <a:pt x="9941" y="4036"/>
                      <a:pt x="7139" y="6972"/>
                    </a:cubicBezTo>
                    <a:cubicBezTo>
                      <a:pt x="4337" y="9941"/>
                      <a:pt x="0" y="11709"/>
                      <a:pt x="0" y="11709"/>
                    </a:cubicBezTo>
                    <a:cubicBezTo>
                      <a:pt x="0" y="11709"/>
                      <a:pt x="4704" y="15178"/>
                      <a:pt x="4870" y="24084"/>
                    </a:cubicBezTo>
                    <a:cubicBezTo>
                      <a:pt x="4870" y="24084"/>
                      <a:pt x="13243" y="23917"/>
                      <a:pt x="15711" y="31223"/>
                    </a:cubicBezTo>
                    <a:cubicBezTo>
                      <a:pt x="15711" y="31223"/>
                      <a:pt x="19714" y="25485"/>
                      <a:pt x="29988" y="25285"/>
                    </a:cubicBezTo>
                    <a:cubicBezTo>
                      <a:pt x="29988" y="25285"/>
                      <a:pt x="29121" y="17780"/>
                      <a:pt x="36460" y="14144"/>
                    </a:cubicBezTo>
                    <a:cubicBezTo>
                      <a:pt x="36460" y="14144"/>
                      <a:pt x="29655" y="11008"/>
                      <a:pt x="29488" y="1401"/>
                    </a:cubicBezTo>
                    <a:cubicBezTo>
                      <a:pt x="29488" y="1401"/>
                      <a:pt x="17446" y="5971"/>
                      <a:pt x="11508" y="0"/>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3363400" y="1026175"/>
                <a:ext cx="451175" cy="386975"/>
              </a:xfrm>
              <a:custGeom>
                <a:avLst/>
                <a:gdLst/>
                <a:ahLst/>
                <a:cxnLst/>
                <a:rect l="l" t="t" r="r" b="b"/>
                <a:pathLst>
                  <a:path w="18047" h="15479" fill="none" extrusionOk="0">
                    <a:moveTo>
                      <a:pt x="5705" y="1"/>
                    </a:moveTo>
                    <a:cubicBezTo>
                      <a:pt x="5171" y="1268"/>
                      <a:pt x="4437" y="2436"/>
                      <a:pt x="3537" y="3470"/>
                    </a:cubicBezTo>
                    <a:cubicBezTo>
                      <a:pt x="2503" y="4470"/>
                      <a:pt x="1302" y="5238"/>
                      <a:pt x="1" y="5805"/>
                    </a:cubicBezTo>
                    <a:cubicBezTo>
                      <a:pt x="1" y="5805"/>
                      <a:pt x="2336" y="7539"/>
                      <a:pt x="2402" y="11942"/>
                    </a:cubicBezTo>
                    <a:cubicBezTo>
                      <a:pt x="2402" y="11942"/>
                      <a:pt x="6572" y="11842"/>
                      <a:pt x="7773" y="15478"/>
                    </a:cubicBezTo>
                    <a:cubicBezTo>
                      <a:pt x="7773" y="15478"/>
                      <a:pt x="9774" y="12643"/>
                      <a:pt x="14845" y="12576"/>
                    </a:cubicBezTo>
                    <a:cubicBezTo>
                      <a:pt x="14678" y="10241"/>
                      <a:pt x="15945" y="8040"/>
                      <a:pt x="18047" y="7039"/>
                    </a:cubicBezTo>
                    <a:cubicBezTo>
                      <a:pt x="18047" y="7039"/>
                      <a:pt x="14678" y="5471"/>
                      <a:pt x="14611" y="701"/>
                    </a:cubicBezTo>
                    <a:cubicBezTo>
                      <a:pt x="14611" y="701"/>
                      <a:pt x="8640" y="2936"/>
                      <a:pt x="5705" y="1"/>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3496000" y="1140425"/>
                <a:ext cx="186000" cy="158475"/>
              </a:xfrm>
              <a:custGeom>
                <a:avLst/>
                <a:gdLst/>
                <a:ahLst/>
                <a:cxnLst/>
                <a:rect l="l" t="t" r="r" b="b"/>
                <a:pathLst>
                  <a:path w="7440" h="6339" fill="none" extrusionOk="0">
                    <a:moveTo>
                      <a:pt x="2369" y="1"/>
                    </a:moveTo>
                    <a:cubicBezTo>
                      <a:pt x="2135" y="534"/>
                      <a:pt x="1835" y="1001"/>
                      <a:pt x="1468" y="1435"/>
                    </a:cubicBezTo>
                    <a:cubicBezTo>
                      <a:pt x="1035" y="1835"/>
                      <a:pt x="568" y="2169"/>
                      <a:pt x="1" y="2402"/>
                    </a:cubicBezTo>
                    <a:cubicBezTo>
                      <a:pt x="1" y="2402"/>
                      <a:pt x="968" y="3103"/>
                      <a:pt x="1001" y="4904"/>
                    </a:cubicBezTo>
                    <a:cubicBezTo>
                      <a:pt x="1001" y="4904"/>
                      <a:pt x="2702" y="4871"/>
                      <a:pt x="3203" y="6338"/>
                    </a:cubicBezTo>
                    <a:cubicBezTo>
                      <a:pt x="3203" y="6338"/>
                      <a:pt x="4037" y="5171"/>
                      <a:pt x="6138" y="5138"/>
                    </a:cubicBezTo>
                    <a:cubicBezTo>
                      <a:pt x="6038" y="4204"/>
                      <a:pt x="6572" y="3303"/>
                      <a:pt x="7439" y="2869"/>
                    </a:cubicBezTo>
                    <a:cubicBezTo>
                      <a:pt x="6505" y="2336"/>
                      <a:pt x="5971" y="1335"/>
                      <a:pt x="6005" y="301"/>
                    </a:cubicBezTo>
                    <a:cubicBezTo>
                      <a:pt x="6005" y="301"/>
                      <a:pt x="3570" y="1201"/>
                      <a:pt x="2369" y="1"/>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3312525" y="563350"/>
                <a:ext cx="241875" cy="577100"/>
              </a:xfrm>
              <a:custGeom>
                <a:avLst/>
                <a:gdLst/>
                <a:ahLst/>
                <a:cxnLst/>
                <a:rect l="l" t="t" r="r" b="b"/>
                <a:pathLst>
                  <a:path w="9675" h="23084" fill="none" extrusionOk="0">
                    <a:moveTo>
                      <a:pt x="1" y="0"/>
                    </a:moveTo>
                    <a:lnTo>
                      <a:pt x="9675" y="23084"/>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3646100" y="626725"/>
                <a:ext cx="415325" cy="521225"/>
              </a:xfrm>
              <a:custGeom>
                <a:avLst/>
                <a:gdLst/>
                <a:ahLst/>
                <a:cxnLst/>
                <a:rect l="l" t="t" r="r" b="b"/>
                <a:pathLst>
                  <a:path w="16613" h="20849" fill="none" extrusionOk="0">
                    <a:moveTo>
                      <a:pt x="1" y="20849"/>
                    </a:moveTo>
                    <a:lnTo>
                      <a:pt x="16613" y="0"/>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3681975" y="1152925"/>
                <a:ext cx="792250" cy="59250"/>
              </a:xfrm>
              <a:custGeom>
                <a:avLst/>
                <a:gdLst/>
                <a:ahLst/>
                <a:cxnLst/>
                <a:rect l="l" t="t" r="r" b="b"/>
                <a:pathLst>
                  <a:path w="31690" h="2370" fill="none" extrusionOk="0">
                    <a:moveTo>
                      <a:pt x="0" y="2369"/>
                    </a:moveTo>
                    <a:lnTo>
                      <a:pt x="31689" y="1"/>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2793000" y="1045350"/>
                <a:ext cx="703025" cy="154300"/>
              </a:xfrm>
              <a:custGeom>
                <a:avLst/>
                <a:gdLst/>
                <a:ahLst/>
                <a:cxnLst/>
                <a:rect l="l" t="t" r="r" b="b"/>
                <a:pathLst>
                  <a:path w="28121" h="6172" fill="none" extrusionOk="0">
                    <a:moveTo>
                      <a:pt x="28121" y="6172"/>
                    </a:moveTo>
                    <a:lnTo>
                      <a:pt x="0" y="1"/>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3008150" y="1263025"/>
                <a:ext cx="512900" cy="327750"/>
              </a:xfrm>
              <a:custGeom>
                <a:avLst/>
                <a:gdLst/>
                <a:ahLst/>
                <a:cxnLst/>
                <a:rect l="l" t="t" r="r" b="b"/>
                <a:pathLst>
                  <a:path w="20516" h="13110" fill="none" extrusionOk="0">
                    <a:moveTo>
                      <a:pt x="20515" y="0"/>
                    </a:moveTo>
                    <a:lnTo>
                      <a:pt x="1" y="13109"/>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3648600" y="1268850"/>
                <a:ext cx="527075" cy="436175"/>
              </a:xfrm>
              <a:custGeom>
                <a:avLst/>
                <a:gdLst/>
                <a:ahLst/>
                <a:cxnLst/>
                <a:rect l="l" t="t" r="r" b="b"/>
                <a:pathLst>
                  <a:path w="21083" h="17447" fill="none" extrusionOk="0">
                    <a:moveTo>
                      <a:pt x="1" y="1"/>
                    </a:moveTo>
                    <a:lnTo>
                      <a:pt x="21083" y="17446"/>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solidFill>
          <a:schemeClr val="dk2"/>
        </a:solidFill>
        <a:effectLst/>
      </p:bgPr>
    </p:bg>
    <p:spTree>
      <p:nvGrpSpPr>
        <p:cNvPr id="1" name="Shape 34"/>
        <p:cNvGrpSpPr/>
        <p:nvPr/>
      </p:nvGrpSpPr>
      <p:grpSpPr>
        <a:xfrm>
          <a:off x="0" y="0"/>
          <a:ext cx="0" cy="0"/>
          <a:chOff x="0" y="0"/>
          <a:chExt cx="0" cy="0"/>
        </a:xfrm>
      </p:grpSpPr>
      <p:sp>
        <p:nvSpPr>
          <p:cNvPr id="35" name="Google Shape;35;p4"/>
          <p:cNvSpPr txBox="1">
            <a:spLocks noGrp="1"/>
          </p:cNvSpPr>
          <p:nvPr>
            <p:ph type="body" idx="1"/>
          </p:nvPr>
        </p:nvSpPr>
        <p:spPr>
          <a:xfrm>
            <a:off x="720000" y="1285554"/>
            <a:ext cx="7216200" cy="3471000"/>
          </a:xfrm>
          <a:prstGeom prst="rect">
            <a:avLst/>
          </a:prstGeom>
        </p:spPr>
        <p:txBody>
          <a:bodyPr spcFirstLastPara="1" wrap="square" lIns="91425" tIns="91425" rIns="91425" bIns="91425" anchor="t" anchorCtr="0">
            <a:noAutofit/>
          </a:bodyPr>
          <a:lstStyle>
            <a:lvl1pPr marL="457200" lvl="0" indent="-304800">
              <a:lnSpc>
                <a:spcPct val="100000"/>
              </a:lnSpc>
              <a:spcBef>
                <a:spcPts val="0"/>
              </a:spcBef>
              <a:spcAft>
                <a:spcPts val="0"/>
              </a:spcAft>
              <a:buClr>
                <a:srgbClr val="FFFFFF"/>
              </a:buClr>
              <a:buSzPts val="1200"/>
              <a:buAutoNum type="arabicPeriod"/>
              <a:defRPr sz="1200">
                <a:solidFill>
                  <a:srgbClr val="FFFFFF"/>
                </a:solidFill>
              </a:defRPr>
            </a:lvl1pPr>
            <a:lvl2pPr marL="914400" lvl="1" indent="-304800">
              <a:lnSpc>
                <a:spcPct val="100000"/>
              </a:lnSpc>
              <a:spcBef>
                <a:spcPts val="0"/>
              </a:spcBef>
              <a:spcAft>
                <a:spcPts val="0"/>
              </a:spcAft>
              <a:buClr>
                <a:srgbClr val="FFFFFF"/>
              </a:buClr>
              <a:buSzPts val="1200"/>
              <a:buAutoNum type="alphaLcPeriod"/>
              <a:defRPr sz="1200">
                <a:solidFill>
                  <a:srgbClr val="FFFFFF"/>
                </a:solidFill>
              </a:defRPr>
            </a:lvl2pPr>
            <a:lvl3pPr marL="1371600" lvl="2" indent="-304800">
              <a:lnSpc>
                <a:spcPct val="100000"/>
              </a:lnSpc>
              <a:spcBef>
                <a:spcPts val="0"/>
              </a:spcBef>
              <a:spcAft>
                <a:spcPts val="0"/>
              </a:spcAft>
              <a:buClr>
                <a:srgbClr val="FFFFFF"/>
              </a:buClr>
              <a:buSzPts val="1200"/>
              <a:buAutoNum type="romanLcPeriod"/>
              <a:defRPr sz="1200">
                <a:solidFill>
                  <a:srgbClr val="FFFFFF"/>
                </a:solidFill>
              </a:defRPr>
            </a:lvl3pPr>
            <a:lvl4pPr marL="1828800" lvl="3" indent="-304800">
              <a:lnSpc>
                <a:spcPct val="100000"/>
              </a:lnSpc>
              <a:spcBef>
                <a:spcPts val="0"/>
              </a:spcBef>
              <a:spcAft>
                <a:spcPts val="0"/>
              </a:spcAft>
              <a:buClr>
                <a:srgbClr val="FFFFFF"/>
              </a:buClr>
              <a:buSzPts val="1200"/>
              <a:buAutoNum type="arabicPeriod"/>
              <a:defRPr sz="1200">
                <a:solidFill>
                  <a:srgbClr val="FFFFFF"/>
                </a:solidFill>
              </a:defRPr>
            </a:lvl4pPr>
            <a:lvl5pPr marL="2286000" lvl="4" indent="-304800">
              <a:lnSpc>
                <a:spcPct val="100000"/>
              </a:lnSpc>
              <a:spcBef>
                <a:spcPts val="0"/>
              </a:spcBef>
              <a:spcAft>
                <a:spcPts val="0"/>
              </a:spcAft>
              <a:buClr>
                <a:srgbClr val="FFFFFF"/>
              </a:buClr>
              <a:buSzPts val="1200"/>
              <a:buAutoNum type="alphaLcPeriod"/>
              <a:defRPr sz="1200">
                <a:solidFill>
                  <a:srgbClr val="FFFFFF"/>
                </a:solidFill>
              </a:defRPr>
            </a:lvl5pPr>
            <a:lvl6pPr marL="2743200" lvl="5" indent="-304800">
              <a:lnSpc>
                <a:spcPct val="100000"/>
              </a:lnSpc>
              <a:spcBef>
                <a:spcPts val="0"/>
              </a:spcBef>
              <a:spcAft>
                <a:spcPts val="0"/>
              </a:spcAft>
              <a:buClr>
                <a:srgbClr val="FFFFFF"/>
              </a:buClr>
              <a:buSzPts val="1200"/>
              <a:buAutoNum type="romanLcPeriod"/>
              <a:defRPr sz="1200">
                <a:solidFill>
                  <a:srgbClr val="FFFFFF"/>
                </a:solidFill>
              </a:defRPr>
            </a:lvl6pPr>
            <a:lvl7pPr marL="3200400" lvl="6" indent="-304800">
              <a:lnSpc>
                <a:spcPct val="100000"/>
              </a:lnSpc>
              <a:spcBef>
                <a:spcPts val="0"/>
              </a:spcBef>
              <a:spcAft>
                <a:spcPts val="0"/>
              </a:spcAft>
              <a:buClr>
                <a:srgbClr val="FFFFFF"/>
              </a:buClr>
              <a:buSzPts val="1200"/>
              <a:buAutoNum type="arabicPeriod"/>
              <a:defRPr sz="1200">
                <a:solidFill>
                  <a:srgbClr val="FFFFFF"/>
                </a:solidFill>
              </a:defRPr>
            </a:lvl7pPr>
            <a:lvl8pPr marL="3657600" lvl="7" indent="-304800">
              <a:lnSpc>
                <a:spcPct val="100000"/>
              </a:lnSpc>
              <a:spcBef>
                <a:spcPts val="0"/>
              </a:spcBef>
              <a:spcAft>
                <a:spcPts val="0"/>
              </a:spcAft>
              <a:buClr>
                <a:srgbClr val="FFFFFF"/>
              </a:buClr>
              <a:buSzPts val="1200"/>
              <a:buAutoNum type="alphaLcPeriod"/>
              <a:defRPr sz="1200">
                <a:solidFill>
                  <a:srgbClr val="FFFFFF"/>
                </a:solidFill>
              </a:defRPr>
            </a:lvl8pPr>
            <a:lvl9pPr marL="4114800" lvl="8" indent="-304800">
              <a:lnSpc>
                <a:spcPct val="100000"/>
              </a:lnSpc>
              <a:spcBef>
                <a:spcPts val="0"/>
              </a:spcBef>
              <a:spcAft>
                <a:spcPts val="0"/>
              </a:spcAft>
              <a:buClr>
                <a:srgbClr val="FFFFFF"/>
              </a:buClr>
              <a:buSzPts val="1200"/>
              <a:buAutoNum type="romanLcPeriod"/>
              <a:defRPr sz="1200">
                <a:solidFill>
                  <a:srgbClr val="FFFFFF"/>
                </a:solidFill>
              </a:defRPr>
            </a:lvl9pPr>
          </a:lstStyle>
          <a:p>
            <a:endParaRPr/>
          </a:p>
        </p:txBody>
      </p:sp>
      <p:sp>
        <p:nvSpPr>
          <p:cNvPr id="36" name="Google Shape;36;p4"/>
          <p:cNvSpPr txBox="1">
            <a:spLocks noGrp="1"/>
          </p:cNvSpPr>
          <p:nvPr>
            <p:ph type="title"/>
          </p:nvPr>
        </p:nvSpPr>
        <p:spPr>
          <a:xfrm>
            <a:off x="720000" y="539500"/>
            <a:ext cx="7704000" cy="612600"/>
          </a:xfrm>
          <a:prstGeom prst="rect">
            <a:avLst/>
          </a:prstGeom>
        </p:spPr>
        <p:txBody>
          <a:bodyPr spcFirstLastPara="1" wrap="square" lIns="91425" tIns="91425" rIns="91425" bIns="91425" anchor="t" anchorCtr="0">
            <a:noAutofit/>
          </a:bodyPr>
          <a:lstStyle>
            <a:lvl1pPr lvl="0" rtl="0">
              <a:spcBef>
                <a:spcPts val="0"/>
              </a:spcBef>
              <a:spcAft>
                <a:spcPts val="0"/>
              </a:spcAft>
              <a:buSzPts val="4000"/>
              <a:buNone/>
              <a:defRPr/>
            </a:lvl1pPr>
            <a:lvl2pPr lvl="1" rtl="0">
              <a:spcBef>
                <a:spcPts val="0"/>
              </a:spcBef>
              <a:spcAft>
                <a:spcPts val="0"/>
              </a:spcAft>
              <a:buClr>
                <a:schemeClr val="accent1"/>
              </a:buClr>
              <a:buSzPts val="2800"/>
              <a:buNone/>
              <a:defRPr>
                <a:solidFill>
                  <a:schemeClr val="accent1"/>
                </a:solidFill>
              </a:defRPr>
            </a:lvl2pPr>
            <a:lvl3pPr lvl="2" rtl="0">
              <a:spcBef>
                <a:spcPts val="0"/>
              </a:spcBef>
              <a:spcAft>
                <a:spcPts val="0"/>
              </a:spcAft>
              <a:buClr>
                <a:schemeClr val="accent1"/>
              </a:buClr>
              <a:buSzPts val="2800"/>
              <a:buNone/>
              <a:defRPr>
                <a:solidFill>
                  <a:schemeClr val="accent1"/>
                </a:solidFill>
              </a:defRPr>
            </a:lvl3pPr>
            <a:lvl4pPr lvl="3" rtl="0">
              <a:spcBef>
                <a:spcPts val="0"/>
              </a:spcBef>
              <a:spcAft>
                <a:spcPts val="0"/>
              </a:spcAft>
              <a:buClr>
                <a:schemeClr val="accent1"/>
              </a:buClr>
              <a:buSzPts val="2800"/>
              <a:buNone/>
              <a:defRPr>
                <a:solidFill>
                  <a:schemeClr val="accent1"/>
                </a:solidFill>
              </a:defRPr>
            </a:lvl4pPr>
            <a:lvl5pPr lvl="4" rtl="0">
              <a:spcBef>
                <a:spcPts val="0"/>
              </a:spcBef>
              <a:spcAft>
                <a:spcPts val="0"/>
              </a:spcAft>
              <a:buClr>
                <a:schemeClr val="accent1"/>
              </a:buClr>
              <a:buSzPts val="2800"/>
              <a:buNone/>
              <a:defRPr>
                <a:solidFill>
                  <a:schemeClr val="accent1"/>
                </a:solidFill>
              </a:defRPr>
            </a:lvl5pPr>
            <a:lvl6pPr lvl="5" rtl="0">
              <a:spcBef>
                <a:spcPts val="0"/>
              </a:spcBef>
              <a:spcAft>
                <a:spcPts val="0"/>
              </a:spcAft>
              <a:buClr>
                <a:schemeClr val="accent1"/>
              </a:buClr>
              <a:buSzPts val="2800"/>
              <a:buNone/>
              <a:defRPr>
                <a:solidFill>
                  <a:schemeClr val="accent1"/>
                </a:solidFill>
              </a:defRPr>
            </a:lvl6pPr>
            <a:lvl7pPr lvl="6" rtl="0">
              <a:spcBef>
                <a:spcPts val="0"/>
              </a:spcBef>
              <a:spcAft>
                <a:spcPts val="0"/>
              </a:spcAft>
              <a:buClr>
                <a:schemeClr val="accent1"/>
              </a:buClr>
              <a:buSzPts val="2800"/>
              <a:buNone/>
              <a:defRPr>
                <a:solidFill>
                  <a:schemeClr val="accent1"/>
                </a:solidFill>
              </a:defRPr>
            </a:lvl7pPr>
            <a:lvl8pPr lvl="7" rtl="0">
              <a:spcBef>
                <a:spcPts val="0"/>
              </a:spcBef>
              <a:spcAft>
                <a:spcPts val="0"/>
              </a:spcAft>
              <a:buClr>
                <a:schemeClr val="accent1"/>
              </a:buClr>
              <a:buSzPts val="2800"/>
              <a:buNone/>
              <a:defRPr>
                <a:solidFill>
                  <a:schemeClr val="accent1"/>
                </a:solidFill>
              </a:defRPr>
            </a:lvl8pPr>
            <a:lvl9pPr lvl="8" rtl="0">
              <a:spcBef>
                <a:spcPts val="0"/>
              </a:spcBef>
              <a:spcAft>
                <a:spcPts val="0"/>
              </a:spcAft>
              <a:buClr>
                <a:schemeClr val="accent1"/>
              </a:buClr>
              <a:buSzPts val="2800"/>
              <a:buNone/>
              <a:defRPr>
                <a:solidFill>
                  <a:schemeClr val="accent1"/>
                </a:solidFill>
              </a:defRPr>
            </a:lvl9pPr>
          </a:lstStyle>
          <a:p>
            <a:endParaRPr/>
          </a:p>
        </p:txBody>
      </p:sp>
      <p:sp>
        <p:nvSpPr>
          <p:cNvPr id="37" name="Google Shape;37;p4"/>
          <p:cNvSpPr/>
          <p:nvPr/>
        </p:nvSpPr>
        <p:spPr>
          <a:xfrm flipH="1">
            <a:off x="6680725" y="345025"/>
            <a:ext cx="767250" cy="557100"/>
          </a:xfrm>
          <a:custGeom>
            <a:avLst/>
            <a:gdLst/>
            <a:ahLst/>
            <a:cxnLst/>
            <a:rect l="l" t="t" r="r" b="b"/>
            <a:pathLst>
              <a:path w="30690" h="22284" extrusionOk="0">
                <a:moveTo>
                  <a:pt x="1" y="1"/>
                </a:moveTo>
                <a:lnTo>
                  <a:pt x="34" y="34"/>
                </a:lnTo>
                <a:cubicBezTo>
                  <a:pt x="268" y="301"/>
                  <a:pt x="534" y="534"/>
                  <a:pt x="868" y="701"/>
                </a:cubicBezTo>
                <a:cubicBezTo>
                  <a:pt x="1268" y="935"/>
                  <a:pt x="2636" y="2903"/>
                  <a:pt x="2636" y="4270"/>
                </a:cubicBezTo>
                <a:cubicBezTo>
                  <a:pt x="2603" y="5638"/>
                  <a:pt x="1335" y="6839"/>
                  <a:pt x="1335" y="6839"/>
                </a:cubicBezTo>
                <a:cubicBezTo>
                  <a:pt x="1335" y="6839"/>
                  <a:pt x="3603" y="8173"/>
                  <a:pt x="3603" y="10108"/>
                </a:cubicBezTo>
                <a:cubicBezTo>
                  <a:pt x="3537" y="11342"/>
                  <a:pt x="3103" y="12510"/>
                  <a:pt x="2336" y="13510"/>
                </a:cubicBezTo>
                <a:cubicBezTo>
                  <a:pt x="2336" y="13510"/>
                  <a:pt x="6272" y="14178"/>
                  <a:pt x="7573" y="16412"/>
                </a:cubicBezTo>
                <a:cubicBezTo>
                  <a:pt x="7673" y="16613"/>
                  <a:pt x="7773" y="16813"/>
                  <a:pt x="7840" y="17013"/>
                </a:cubicBezTo>
                <a:cubicBezTo>
                  <a:pt x="7806" y="17113"/>
                  <a:pt x="7773" y="17213"/>
                  <a:pt x="7740" y="17313"/>
                </a:cubicBezTo>
                <a:cubicBezTo>
                  <a:pt x="7639" y="17647"/>
                  <a:pt x="7639" y="18014"/>
                  <a:pt x="7673" y="18381"/>
                </a:cubicBezTo>
                <a:cubicBezTo>
                  <a:pt x="7339" y="18747"/>
                  <a:pt x="6906" y="18981"/>
                  <a:pt x="6439" y="19081"/>
                </a:cubicBezTo>
                <a:cubicBezTo>
                  <a:pt x="6439" y="19081"/>
                  <a:pt x="8340" y="20716"/>
                  <a:pt x="8006" y="22283"/>
                </a:cubicBezTo>
                <a:lnTo>
                  <a:pt x="8173" y="22050"/>
                </a:lnTo>
                <a:cubicBezTo>
                  <a:pt x="8571" y="21488"/>
                  <a:pt x="9182" y="21173"/>
                  <a:pt x="9823" y="21173"/>
                </a:cubicBezTo>
                <a:cubicBezTo>
                  <a:pt x="10095" y="21173"/>
                  <a:pt x="10373" y="21230"/>
                  <a:pt x="10642" y="21349"/>
                </a:cubicBezTo>
                <a:cubicBezTo>
                  <a:pt x="10775" y="21383"/>
                  <a:pt x="10908" y="21483"/>
                  <a:pt x="11042" y="21550"/>
                </a:cubicBezTo>
                <a:cubicBezTo>
                  <a:pt x="11042" y="21550"/>
                  <a:pt x="10108" y="19315"/>
                  <a:pt x="12710" y="19215"/>
                </a:cubicBezTo>
                <a:cubicBezTo>
                  <a:pt x="12752" y="19213"/>
                  <a:pt x="12795" y="19212"/>
                  <a:pt x="12838" y="19212"/>
                </a:cubicBezTo>
                <a:cubicBezTo>
                  <a:pt x="15398" y="19212"/>
                  <a:pt x="17980" y="22117"/>
                  <a:pt x="17980" y="22117"/>
                </a:cubicBezTo>
                <a:cubicBezTo>
                  <a:pt x="18380" y="20949"/>
                  <a:pt x="19181" y="19948"/>
                  <a:pt x="20215" y="19248"/>
                </a:cubicBezTo>
                <a:cubicBezTo>
                  <a:pt x="20677" y="18959"/>
                  <a:pt x="21200" y="18856"/>
                  <a:pt x="21710" y="18856"/>
                </a:cubicBezTo>
                <a:cubicBezTo>
                  <a:pt x="22969" y="18856"/>
                  <a:pt x="24151" y="19481"/>
                  <a:pt x="24151" y="19481"/>
                </a:cubicBezTo>
                <a:cubicBezTo>
                  <a:pt x="24151" y="19481"/>
                  <a:pt x="24518" y="17780"/>
                  <a:pt x="25652" y="17046"/>
                </a:cubicBezTo>
                <a:cubicBezTo>
                  <a:pt x="26318" y="16628"/>
                  <a:pt x="27384" y="16481"/>
                  <a:pt x="28252" y="16481"/>
                </a:cubicBezTo>
                <a:cubicBezTo>
                  <a:pt x="28907" y="16481"/>
                  <a:pt x="29450" y="16565"/>
                  <a:pt x="29622" y="16679"/>
                </a:cubicBezTo>
                <a:cubicBezTo>
                  <a:pt x="29955" y="16846"/>
                  <a:pt x="30322" y="16946"/>
                  <a:pt x="30689" y="17046"/>
                </a:cubicBezTo>
                <a:cubicBezTo>
                  <a:pt x="30689" y="17046"/>
                  <a:pt x="27420" y="14077"/>
                  <a:pt x="26420" y="13711"/>
                </a:cubicBezTo>
                <a:lnTo>
                  <a:pt x="25953" y="13544"/>
                </a:lnTo>
                <a:lnTo>
                  <a:pt x="25352" y="13344"/>
                </a:lnTo>
                <a:cubicBezTo>
                  <a:pt x="25152" y="13277"/>
                  <a:pt x="24918" y="13210"/>
                  <a:pt x="24685" y="13143"/>
                </a:cubicBezTo>
                <a:lnTo>
                  <a:pt x="24318" y="13043"/>
                </a:lnTo>
                <a:lnTo>
                  <a:pt x="23551" y="12877"/>
                </a:lnTo>
                <a:cubicBezTo>
                  <a:pt x="22784" y="12676"/>
                  <a:pt x="21983" y="12543"/>
                  <a:pt x="21182" y="12476"/>
                </a:cubicBezTo>
                <a:cubicBezTo>
                  <a:pt x="20955" y="12445"/>
                  <a:pt x="20728" y="12430"/>
                  <a:pt x="20503" y="12430"/>
                </a:cubicBezTo>
                <a:cubicBezTo>
                  <a:pt x="20001" y="12430"/>
                  <a:pt x="19508" y="12505"/>
                  <a:pt x="19048" y="12643"/>
                </a:cubicBezTo>
                <a:cubicBezTo>
                  <a:pt x="19048" y="12643"/>
                  <a:pt x="19248" y="12410"/>
                  <a:pt x="19415" y="12209"/>
                </a:cubicBezTo>
                <a:cubicBezTo>
                  <a:pt x="19548" y="11976"/>
                  <a:pt x="20182" y="11809"/>
                  <a:pt x="20182" y="11809"/>
                </a:cubicBezTo>
                <a:lnTo>
                  <a:pt x="20182" y="11809"/>
                </a:lnTo>
                <a:cubicBezTo>
                  <a:pt x="19681" y="11843"/>
                  <a:pt x="19181" y="12009"/>
                  <a:pt x="18747" y="12310"/>
                </a:cubicBezTo>
                <a:cubicBezTo>
                  <a:pt x="18147" y="12777"/>
                  <a:pt x="17280" y="13877"/>
                  <a:pt x="15278" y="15178"/>
                </a:cubicBezTo>
                <a:cubicBezTo>
                  <a:pt x="14778" y="15545"/>
                  <a:pt x="14211" y="15812"/>
                  <a:pt x="13610" y="16046"/>
                </a:cubicBezTo>
                <a:cubicBezTo>
                  <a:pt x="14144" y="15478"/>
                  <a:pt x="14578" y="14811"/>
                  <a:pt x="14911" y="14077"/>
                </a:cubicBezTo>
                <a:cubicBezTo>
                  <a:pt x="15128" y="13613"/>
                  <a:pt x="15201" y="13033"/>
                  <a:pt x="15130" y="13033"/>
                </a:cubicBezTo>
                <a:cubicBezTo>
                  <a:pt x="15125" y="13033"/>
                  <a:pt x="15119" y="13036"/>
                  <a:pt x="15111" y="13043"/>
                </a:cubicBezTo>
                <a:cubicBezTo>
                  <a:pt x="14745" y="13410"/>
                  <a:pt x="14311" y="13711"/>
                  <a:pt x="13844" y="13944"/>
                </a:cubicBezTo>
                <a:cubicBezTo>
                  <a:pt x="13277" y="14178"/>
                  <a:pt x="12643" y="14378"/>
                  <a:pt x="12043" y="14511"/>
                </a:cubicBezTo>
                <a:cubicBezTo>
                  <a:pt x="12043" y="14511"/>
                  <a:pt x="11776" y="13677"/>
                  <a:pt x="11175" y="13444"/>
                </a:cubicBezTo>
                <a:cubicBezTo>
                  <a:pt x="10927" y="13333"/>
                  <a:pt x="10678" y="13268"/>
                  <a:pt x="10410" y="13268"/>
                </a:cubicBezTo>
                <a:cubicBezTo>
                  <a:pt x="10355" y="13268"/>
                  <a:pt x="10299" y="13271"/>
                  <a:pt x="10241" y="13277"/>
                </a:cubicBezTo>
                <a:lnTo>
                  <a:pt x="10208" y="13177"/>
                </a:lnTo>
                <a:cubicBezTo>
                  <a:pt x="10075" y="12610"/>
                  <a:pt x="10075" y="12009"/>
                  <a:pt x="10175" y="11409"/>
                </a:cubicBezTo>
                <a:cubicBezTo>
                  <a:pt x="10375" y="10675"/>
                  <a:pt x="10708" y="10208"/>
                  <a:pt x="10575" y="10175"/>
                </a:cubicBezTo>
                <a:cubicBezTo>
                  <a:pt x="10569" y="10173"/>
                  <a:pt x="10563" y="10173"/>
                  <a:pt x="10557" y="10173"/>
                </a:cubicBezTo>
                <a:cubicBezTo>
                  <a:pt x="10413" y="10173"/>
                  <a:pt x="10092" y="10527"/>
                  <a:pt x="9741" y="10942"/>
                </a:cubicBezTo>
                <a:cubicBezTo>
                  <a:pt x="9874" y="9274"/>
                  <a:pt x="10208" y="8307"/>
                  <a:pt x="10308" y="7673"/>
                </a:cubicBezTo>
                <a:cubicBezTo>
                  <a:pt x="10308" y="7173"/>
                  <a:pt x="10208" y="6672"/>
                  <a:pt x="9974" y="6205"/>
                </a:cubicBezTo>
                <a:lnTo>
                  <a:pt x="9974" y="6205"/>
                </a:lnTo>
                <a:cubicBezTo>
                  <a:pt x="10041" y="6472"/>
                  <a:pt x="10075" y="6772"/>
                  <a:pt x="10041" y="7072"/>
                </a:cubicBezTo>
                <a:cubicBezTo>
                  <a:pt x="10008" y="7139"/>
                  <a:pt x="10008" y="7206"/>
                  <a:pt x="9974" y="7239"/>
                </a:cubicBezTo>
                <a:cubicBezTo>
                  <a:pt x="9941" y="7339"/>
                  <a:pt x="9908" y="7439"/>
                  <a:pt x="9874" y="7506"/>
                </a:cubicBezTo>
                <a:lnTo>
                  <a:pt x="9841" y="7606"/>
                </a:lnTo>
                <a:cubicBezTo>
                  <a:pt x="9674" y="6906"/>
                  <a:pt x="9341" y="6239"/>
                  <a:pt x="8874" y="5705"/>
                </a:cubicBezTo>
                <a:cubicBezTo>
                  <a:pt x="7740" y="4304"/>
                  <a:pt x="6472" y="3036"/>
                  <a:pt x="5104" y="1902"/>
                </a:cubicBezTo>
                <a:cubicBezTo>
                  <a:pt x="4604" y="1602"/>
                  <a:pt x="4104" y="1335"/>
                  <a:pt x="3537" y="1168"/>
                </a:cubicBezTo>
                <a:cubicBezTo>
                  <a:pt x="3136" y="1001"/>
                  <a:pt x="2669" y="835"/>
                  <a:pt x="2236" y="701"/>
                </a:cubicBezTo>
                <a:lnTo>
                  <a:pt x="1802" y="568"/>
                </a:lnTo>
                <a:cubicBezTo>
                  <a:pt x="1302" y="401"/>
                  <a:pt x="868" y="268"/>
                  <a:pt x="568" y="134"/>
                </a:cubicBezTo>
                <a:lnTo>
                  <a:pt x="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 name="Google Shape;38;p4"/>
          <p:cNvGrpSpPr/>
          <p:nvPr/>
        </p:nvGrpSpPr>
        <p:grpSpPr>
          <a:xfrm flipH="1">
            <a:off x="8185891" y="-112628"/>
            <a:ext cx="488074" cy="1725693"/>
            <a:chOff x="8126765" y="1315400"/>
            <a:chExt cx="594560" cy="2101940"/>
          </a:xfrm>
        </p:grpSpPr>
        <p:cxnSp>
          <p:nvCxnSpPr>
            <p:cNvPr id="39" name="Google Shape;39;p4"/>
            <p:cNvCxnSpPr/>
            <p:nvPr/>
          </p:nvCxnSpPr>
          <p:spPr>
            <a:xfrm>
              <a:off x="8424050" y="1315400"/>
              <a:ext cx="0" cy="1657500"/>
            </a:xfrm>
            <a:prstGeom prst="straightConnector1">
              <a:avLst/>
            </a:prstGeom>
            <a:noFill/>
            <a:ln w="19050" cap="flat" cmpd="sng">
              <a:solidFill>
                <a:schemeClr val="dk1"/>
              </a:solidFill>
              <a:prstDash val="solid"/>
              <a:round/>
              <a:headEnd type="none" w="med" len="med"/>
              <a:tailEnd type="none" w="med" len="med"/>
            </a:ln>
          </p:spPr>
        </p:cxnSp>
        <p:sp>
          <p:nvSpPr>
            <p:cNvPr id="40" name="Google Shape;40;p4"/>
            <p:cNvSpPr/>
            <p:nvPr/>
          </p:nvSpPr>
          <p:spPr>
            <a:xfrm>
              <a:off x="8126765" y="2685086"/>
              <a:ext cx="594560" cy="732255"/>
            </a:xfrm>
            <a:custGeom>
              <a:avLst/>
              <a:gdLst/>
              <a:ahLst/>
              <a:cxnLst/>
              <a:rect l="l" t="t" r="r" b="b"/>
              <a:pathLst>
                <a:path w="17138" h="21107" extrusionOk="0">
                  <a:moveTo>
                    <a:pt x="9463" y="1"/>
                  </a:moveTo>
                  <a:lnTo>
                    <a:pt x="12423" y="4846"/>
                  </a:lnTo>
                  <a:lnTo>
                    <a:pt x="10211" y="8196"/>
                  </a:lnTo>
                  <a:cubicBezTo>
                    <a:pt x="9723" y="7480"/>
                    <a:pt x="9138" y="6960"/>
                    <a:pt x="8455" y="6960"/>
                  </a:cubicBezTo>
                  <a:cubicBezTo>
                    <a:pt x="7772" y="6960"/>
                    <a:pt x="7122" y="7513"/>
                    <a:pt x="6667" y="8261"/>
                  </a:cubicBezTo>
                  <a:lnTo>
                    <a:pt x="4260" y="5269"/>
                  </a:lnTo>
                  <a:lnTo>
                    <a:pt x="6797" y="196"/>
                  </a:lnTo>
                  <a:lnTo>
                    <a:pt x="3642" y="5139"/>
                  </a:lnTo>
                  <a:cubicBezTo>
                    <a:pt x="3577" y="5237"/>
                    <a:pt x="3577" y="5367"/>
                    <a:pt x="3642" y="5464"/>
                  </a:cubicBezTo>
                  <a:lnTo>
                    <a:pt x="3642" y="5497"/>
                  </a:lnTo>
                  <a:lnTo>
                    <a:pt x="6114" y="9269"/>
                  </a:lnTo>
                  <a:cubicBezTo>
                    <a:pt x="5984" y="9659"/>
                    <a:pt x="5886" y="10017"/>
                    <a:pt x="5821" y="10407"/>
                  </a:cubicBezTo>
                  <a:lnTo>
                    <a:pt x="618" y="8326"/>
                  </a:lnTo>
                  <a:lnTo>
                    <a:pt x="1756" y="2700"/>
                  </a:lnTo>
                  <a:lnTo>
                    <a:pt x="33" y="8424"/>
                  </a:lnTo>
                  <a:cubicBezTo>
                    <a:pt x="0" y="8554"/>
                    <a:pt x="65" y="8651"/>
                    <a:pt x="163" y="8716"/>
                  </a:cubicBezTo>
                  <a:lnTo>
                    <a:pt x="195" y="8716"/>
                  </a:lnTo>
                  <a:lnTo>
                    <a:pt x="5919" y="11610"/>
                  </a:lnTo>
                  <a:cubicBezTo>
                    <a:pt x="6049" y="12066"/>
                    <a:pt x="6309" y="12489"/>
                    <a:pt x="6667" y="12846"/>
                  </a:cubicBezTo>
                  <a:lnTo>
                    <a:pt x="2211" y="15123"/>
                  </a:lnTo>
                  <a:cubicBezTo>
                    <a:pt x="2114" y="15155"/>
                    <a:pt x="2081" y="15253"/>
                    <a:pt x="2114" y="15350"/>
                  </a:cubicBezTo>
                  <a:lnTo>
                    <a:pt x="3415" y="19740"/>
                  </a:lnTo>
                  <a:lnTo>
                    <a:pt x="2537" y="15415"/>
                  </a:lnTo>
                  <a:lnTo>
                    <a:pt x="7415" y="13432"/>
                  </a:lnTo>
                  <a:lnTo>
                    <a:pt x="7415" y="13432"/>
                  </a:lnTo>
                  <a:cubicBezTo>
                    <a:pt x="7349" y="13594"/>
                    <a:pt x="7284" y="13724"/>
                    <a:pt x="7252" y="13887"/>
                  </a:cubicBezTo>
                  <a:cubicBezTo>
                    <a:pt x="7219" y="13887"/>
                    <a:pt x="7187" y="13919"/>
                    <a:pt x="7154" y="13919"/>
                  </a:cubicBezTo>
                  <a:lnTo>
                    <a:pt x="7122" y="13952"/>
                  </a:lnTo>
                  <a:lnTo>
                    <a:pt x="3870" y="16456"/>
                  </a:lnTo>
                  <a:cubicBezTo>
                    <a:pt x="3805" y="16521"/>
                    <a:pt x="3772" y="16586"/>
                    <a:pt x="3772" y="16684"/>
                  </a:cubicBezTo>
                  <a:lnTo>
                    <a:pt x="4748" y="21106"/>
                  </a:lnTo>
                  <a:lnTo>
                    <a:pt x="4260" y="16781"/>
                  </a:lnTo>
                  <a:lnTo>
                    <a:pt x="7512" y="14765"/>
                  </a:lnTo>
                  <a:cubicBezTo>
                    <a:pt x="7740" y="15090"/>
                    <a:pt x="8097" y="15253"/>
                    <a:pt x="8488" y="15253"/>
                  </a:cubicBezTo>
                  <a:cubicBezTo>
                    <a:pt x="8910" y="15253"/>
                    <a:pt x="9301" y="15058"/>
                    <a:pt x="9528" y="14700"/>
                  </a:cubicBezTo>
                  <a:lnTo>
                    <a:pt x="12910" y="16749"/>
                  </a:lnTo>
                  <a:lnTo>
                    <a:pt x="12423" y="21106"/>
                  </a:lnTo>
                  <a:lnTo>
                    <a:pt x="13366" y="16716"/>
                  </a:lnTo>
                  <a:cubicBezTo>
                    <a:pt x="13398" y="16618"/>
                    <a:pt x="13366" y="16553"/>
                    <a:pt x="13301" y="16488"/>
                  </a:cubicBezTo>
                  <a:lnTo>
                    <a:pt x="10049" y="13984"/>
                  </a:lnTo>
                  <a:lnTo>
                    <a:pt x="9984" y="13984"/>
                  </a:lnTo>
                  <a:cubicBezTo>
                    <a:pt x="9936" y="13937"/>
                    <a:pt x="9854" y="13907"/>
                    <a:pt x="9774" y="13907"/>
                  </a:cubicBezTo>
                  <a:cubicBezTo>
                    <a:pt x="9746" y="13907"/>
                    <a:pt x="9717" y="13911"/>
                    <a:pt x="9691" y="13919"/>
                  </a:cubicBezTo>
                  <a:cubicBezTo>
                    <a:pt x="9658" y="13692"/>
                    <a:pt x="9561" y="13497"/>
                    <a:pt x="9431" y="13334"/>
                  </a:cubicBezTo>
                  <a:lnTo>
                    <a:pt x="9463" y="13334"/>
                  </a:lnTo>
                  <a:cubicBezTo>
                    <a:pt x="9496" y="13399"/>
                    <a:pt x="9561" y="13399"/>
                    <a:pt x="9593" y="13432"/>
                  </a:cubicBezTo>
                  <a:lnTo>
                    <a:pt x="14634" y="15480"/>
                  </a:lnTo>
                  <a:lnTo>
                    <a:pt x="13756" y="19805"/>
                  </a:lnTo>
                  <a:lnTo>
                    <a:pt x="15057" y="15350"/>
                  </a:lnTo>
                  <a:cubicBezTo>
                    <a:pt x="15089" y="15253"/>
                    <a:pt x="15057" y="15155"/>
                    <a:pt x="14959" y="15123"/>
                  </a:cubicBezTo>
                  <a:lnTo>
                    <a:pt x="10341" y="12749"/>
                  </a:lnTo>
                  <a:cubicBezTo>
                    <a:pt x="10601" y="12489"/>
                    <a:pt x="10829" y="12163"/>
                    <a:pt x="10959" y="11806"/>
                  </a:cubicBezTo>
                  <a:lnTo>
                    <a:pt x="16975" y="8749"/>
                  </a:lnTo>
                  <a:cubicBezTo>
                    <a:pt x="17105" y="8684"/>
                    <a:pt x="17138" y="8554"/>
                    <a:pt x="17105" y="8424"/>
                  </a:cubicBezTo>
                  <a:lnTo>
                    <a:pt x="15382" y="2700"/>
                  </a:lnTo>
                  <a:lnTo>
                    <a:pt x="16520" y="8326"/>
                  </a:lnTo>
                  <a:lnTo>
                    <a:pt x="11057" y="10505"/>
                  </a:lnTo>
                  <a:cubicBezTo>
                    <a:pt x="11024" y="10115"/>
                    <a:pt x="10927" y="9692"/>
                    <a:pt x="10764" y="9302"/>
                  </a:cubicBezTo>
                  <a:lnTo>
                    <a:pt x="13040" y="4976"/>
                  </a:lnTo>
                  <a:lnTo>
                    <a:pt x="13040" y="4944"/>
                  </a:lnTo>
                  <a:cubicBezTo>
                    <a:pt x="13073" y="4846"/>
                    <a:pt x="13073" y="4749"/>
                    <a:pt x="13008" y="4651"/>
                  </a:cubicBezTo>
                  <a:lnTo>
                    <a:pt x="946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lt1"/>
        </a:solidFill>
        <a:effectLst/>
      </p:bgPr>
    </p:bg>
    <p:spTree>
      <p:nvGrpSpPr>
        <p:cNvPr id="1" name="Shape 137"/>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able of contents">
  <p:cSld name="CUSTOM">
    <p:bg>
      <p:bgPr>
        <a:solidFill>
          <a:schemeClr val="dk2"/>
        </a:solidFill>
        <a:effectLst/>
      </p:bgPr>
    </p:bg>
    <p:spTree>
      <p:nvGrpSpPr>
        <p:cNvPr id="1" name="Shape 138"/>
        <p:cNvGrpSpPr/>
        <p:nvPr/>
      </p:nvGrpSpPr>
      <p:grpSpPr>
        <a:xfrm>
          <a:off x="0" y="0"/>
          <a:ext cx="0" cy="0"/>
          <a:chOff x="0" y="0"/>
          <a:chExt cx="0" cy="0"/>
        </a:xfrm>
      </p:grpSpPr>
      <p:sp>
        <p:nvSpPr>
          <p:cNvPr id="139" name="Google Shape;139;p13"/>
          <p:cNvSpPr txBox="1">
            <a:spLocks noGrp="1"/>
          </p:cNvSpPr>
          <p:nvPr>
            <p:ph type="title" hasCustomPrompt="1"/>
          </p:nvPr>
        </p:nvSpPr>
        <p:spPr>
          <a:xfrm>
            <a:off x="1524000" y="1981200"/>
            <a:ext cx="885900" cy="704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4800"/>
              <a:buNone/>
              <a:defRPr sz="4800"/>
            </a:lvl1pPr>
            <a:lvl2pPr lvl="1" algn="ctr" rtl="0">
              <a:lnSpc>
                <a:spcPct val="100000"/>
              </a:lnSpc>
              <a:spcBef>
                <a:spcPts val="0"/>
              </a:spcBef>
              <a:spcAft>
                <a:spcPts val="0"/>
              </a:spcAft>
              <a:buSzPts val="4800"/>
              <a:buNone/>
              <a:defRPr sz="4800"/>
            </a:lvl2pPr>
            <a:lvl3pPr lvl="2" algn="ctr" rtl="0">
              <a:lnSpc>
                <a:spcPct val="100000"/>
              </a:lnSpc>
              <a:spcBef>
                <a:spcPts val="0"/>
              </a:spcBef>
              <a:spcAft>
                <a:spcPts val="0"/>
              </a:spcAft>
              <a:buSzPts val="4800"/>
              <a:buNone/>
              <a:defRPr sz="4800"/>
            </a:lvl3pPr>
            <a:lvl4pPr lvl="3" algn="ctr" rtl="0">
              <a:lnSpc>
                <a:spcPct val="100000"/>
              </a:lnSpc>
              <a:spcBef>
                <a:spcPts val="0"/>
              </a:spcBef>
              <a:spcAft>
                <a:spcPts val="0"/>
              </a:spcAft>
              <a:buSzPts val="4800"/>
              <a:buNone/>
              <a:defRPr sz="4800"/>
            </a:lvl4pPr>
            <a:lvl5pPr lvl="4" algn="ctr" rtl="0">
              <a:lnSpc>
                <a:spcPct val="100000"/>
              </a:lnSpc>
              <a:spcBef>
                <a:spcPts val="0"/>
              </a:spcBef>
              <a:spcAft>
                <a:spcPts val="0"/>
              </a:spcAft>
              <a:buSzPts val="4800"/>
              <a:buNone/>
              <a:defRPr sz="4800"/>
            </a:lvl5pPr>
            <a:lvl6pPr lvl="5" algn="ctr" rtl="0">
              <a:lnSpc>
                <a:spcPct val="100000"/>
              </a:lnSpc>
              <a:spcBef>
                <a:spcPts val="0"/>
              </a:spcBef>
              <a:spcAft>
                <a:spcPts val="0"/>
              </a:spcAft>
              <a:buSzPts val="4800"/>
              <a:buNone/>
              <a:defRPr sz="4800"/>
            </a:lvl6pPr>
            <a:lvl7pPr lvl="6" algn="ctr" rtl="0">
              <a:lnSpc>
                <a:spcPct val="100000"/>
              </a:lnSpc>
              <a:spcBef>
                <a:spcPts val="0"/>
              </a:spcBef>
              <a:spcAft>
                <a:spcPts val="0"/>
              </a:spcAft>
              <a:buSzPts val="4800"/>
              <a:buNone/>
              <a:defRPr sz="4800"/>
            </a:lvl7pPr>
            <a:lvl8pPr lvl="7" algn="ctr" rtl="0">
              <a:lnSpc>
                <a:spcPct val="100000"/>
              </a:lnSpc>
              <a:spcBef>
                <a:spcPts val="0"/>
              </a:spcBef>
              <a:spcAft>
                <a:spcPts val="0"/>
              </a:spcAft>
              <a:buSzPts val="4800"/>
              <a:buNone/>
              <a:defRPr sz="4800"/>
            </a:lvl8pPr>
            <a:lvl9pPr lvl="8" algn="ctr" rtl="0">
              <a:lnSpc>
                <a:spcPct val="100000"/>
              </a:lnSpc>
              <a:spcBef>
                <a:spcPts val="0"/>
              </a:spcBef>
              <a:spcAft>
                <a:spcPts val="0"/>
              </a:spcAft>
              <a:buSzPts val="4800"/>
              <a:buNone/>
              <a:defRPr sz="4800"/>
            </a:lvl9pPr>
          </a:lstStyle>
          <a:p>
            <a:r>
              <a:t>xx%</a:t>
            </a:r>
          </a:p>
        </p:txBody>
      </p:sp>
      <p:sp>
        <p:nvSpPr>
          <p:cNvPr id="140" name="Google Shape;140;p13"/>
          <p:cNvSpPr txBox="1">
            <a:spLocks noGrp="1"/>
          </p:cNvSpPr>
          <p:nvPr>
            <p:ph type="subTitle" idx="1"/>
          </p:nvPr>
        </p:nvSpPr>
        <p:spPr>
          <a:xfrm>
            <a:off x="723900" y="2967381"/>
            <a:ext cx="2486100" cy="3714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None/>
              <a:defRPr sz="2000" b="1">
                <a:solidFill>
                  <a:schemeClr val="accent2"/>
                </a:solidFill>
              </a:defRPr>
            </a:lvl1pPr>
            <a:lvl2pPr lvl="1">
              <a:lnSpc>
                <a:spcPct val="100000"/>
              </a:lnSpc>
              <a:spcBef>
                <a:spcPts val="0"/>
              </a:spcBef>
              <a:spcAft>
                <a:spcPts val="0"/>
              </a:spcAft>
              <a:buNone/>
              <a:defRPr sz="2000" b="1">
                <a:solidFill>
                  <a:schemeClr val="accent2"/>
                </a:solidFill>
              </a:defRPr>
            </a:lvl2pPr>
            <a:lvl3pPr lvl="2">
              <a:lnSpc>
                <a:spcPct val="100000"/>
              </a:lnSpc>
              <a:spcBef>
                <a:spcPts val="0"/>
              </a:spcBef>
              <a:spcAft>
                <a:spcPts val="0"/>
              </a:spcAft>
              <a:buNone/>
              <a:defRPr sz="2000" b="1">
                <a:solidFill>
                  <a:schemeClr val="accent2"/>
                </a:solidFill>
              </a:defRPr>
            </a:lvl3pPr>
            <a:lvl4pPr lvl="3">
              <a:lnSpc>
                <a:spcPct val="100000"/>
              </a:lnSpc>
              <a:spcBef>
                <a:spcPts val="0"/>
              </a:spcBef>
              <a:spcAft>
                <a:spcPts val="0"/>
              </a:spcAft>
              <a:buNone/>
              <a:defRPr sz="2000" b="1">
                <a:solidFill>
                  <a:schemeClr val="accent2"/>
                </a:solidFill>
              </a:defRPr>
            </a:lvl4pPr>
            <a:lvl5pPr lvl="4">
              <a:lnSpc>
                <a:spcPct val="100000"/>
              </a:lnSpc>
              <a:spcBef>
                <a:spcPts val="0"/>
              </a:spcBef>
              <a:spcAft>
                <a:spcPts val="0"/>
              </a:spcAft>
              <a:buNone/>
              <a:defRPr sz="2000" b="1">
                <a:solidFill>
                  <a:schemeClr val="accent2"/>
                </a:solidFill>
              </a:defRPr>
            </a:lvl5pPr>
            <a:lvl6pPr lvl="5">
              <a:lnSpc>
                <a:spcPct val="100000"/>
              </a:lnSpc>
              <a:spcBef>
                <a:spcPts val="0"/>
              </a:spcBef>
              <a:spcAft>
                <a:spcPts val="0"/>
              </a:spcAft>
              <a:buNone/>
              <a:defRPr sz="2000" b="1">
                <a:solidFill>
                  <a:schemeClr val="accent2"/>
                </a:solidFill>
              </a:defRPr>
            </a:lvl6pPr>
            <a:lvl7pPr lvl="6">
              <a:lnSpc>
                <a:spcPct val="100000"/>
              </a:lnSpc>
              <a:spcBef>
                <a:spcPts val="0"/>
              </a:spcBef>
              <a:spcAft>
                <a:spcPts val="0"/>
              </a:spcAft>
              <a:buNone/>
              <a:defRPr sz="2000" b="1">
                <a:solidFill>
                  <a:schemeClr val="accent2"/>
                </a:solidFill>
              </a:defRPr>
            </a:lvl7pPr>
            <a:lvl8pPr lvl="7">
              <a:lnSpc>
                <a:spcPct val="100000"/>
              </a:lnSpc>
              <a:spcBef>
                <a:spcPts val="0"/>
              </a:spcBef>
              <a:spcAft>
                <a:spcPts val="0"/>
              </a:spcAft>
              <a:buNone/>
              <a:defRPr sz="2000" b="1">
                <a:solidFill>
                  <a:schemeClr val="accent2"/>
                </a:solidFill>
              </a:defRPr>
            </a:lvl8pPr>
            <a:lvl9pPr lvl="8">
              <a:lnSpc>
                <a:spcPct val="100000"/>
              </a:lnSpc>
              <a:spcBef>
                <a:spcPts val="0"/>
              </a:spcBef>
              <a:spcAft>
                <a:spcPts val="0"/>
              </a:spcAft>
              <a:buNone/>
              <a:defRPr sz="2000" b="1">
                <a:solidFill>
                  <a:schemeClr val="accent2"/>
                </a:solidFill>
              </a:defRPr>
            </a:lvl9pPr>
          </a:lstStyle>
          <a:p>
            <a:endParaRPr/>
          </a:p>
        </p:txBody>
      </p:sp>
      <p:sp>
        <p:nvSpPr>
          <p:cNvPr id="141" name="Google Shape;141;p13"/>
          <p:cNvSpPr txBox="1">
            <a:spLocks noGrp="1"/>
          </p:cNvSpPr>
          <p:nvPr>
            <p:ph type="subTitle" idx="2"/>
          </p:nvPr>
        </p:nvSpPr>
        <p:spPr>
          <a:xfrm>
            <a:off x="723900" y="3286171"/>
            <a:ext cx="2486100" cy="704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sz="1600"/>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a:endParaRPr/>
          </a:p>
        </p:txBody>
      </p:sp>
      <p:sp>
        <p:nvSpPr>
          <p:cNvPr id="142" name="Google Shape;142;p13"/>
          <p:cNvSpPr txBox="1">
            <a:spLocks noGrp="1"/>
          </p:cNvSpPr>
          <p:nvPr>
            <p:ph type="title" idx="3" hasCustomPrompt="1"/>
          </p:nvPr>
        </p:nvSpPr>
        <p:spPr>
          <a:xfrm>
            <a:off x="4129050" y="1981200"/>
            <a:ext cx="885900" cy="704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4800"/>
              <a:buNone/>
              <a:defRPr sz="4800"/>
            </a:lvl1pPr>
            <a:lvl2pPr lvl="1" algn="ctr" rtl="0">
              <a:lnSpc>
                <a:spcPct val="100000"/>
              </a:lnSpc>
              <a:spcBef>
                <a:spcPts val="0"/>
              </a:spcBef>
              <a:spcAft>
                <a:spcPts val="0"/>
              </a:spcAft>
              <a:buSzPts val="4800"/>
              <a:buNone/>
              <a:defRPr sz="4800"/>
            </a:lvl2pPr>
            <a:lvl3pPr lvl="2" algn="ctr" rtl="0">
              <a:lnSpc>
                <a:spcPct val="100000"/>
              </a:lnSpc>
              <a:spcBef>
                <a:spcPts val="0"/>
              </a:spcBef>
              <a:spcAft>
                <a:spcPts val="0"/>
              </a:spcAft>
              <a:buSzPts val="4800"/>
              <a:buNone/>
              <a:defRPr sz="4800"/>
            </a:lvl3pPr>
            <a:lvl4pPr lvl="3" algn="ctr" rtl="0">
              <a:lnSpc>
                <a:spcPct val="100000"/>
              </a:lnSpc>
              <a:spcBef>
                <a:spcPts val="0"/>
              </a:spcBef>
              <a:spcAft>
                <a:spcPts val="0"/>
              </a:spcAft>
              <a:buSzPts val="4800"/>
              <a:buNone/>
              <a:defRPr sz="4800"/>
            </a:lvl4pPr>
            <a:lvl5pPr lvl="4" algn="ctr" rtl="0">
              <a:lnSpc>
                <a:spcPct val="100000"/>
              </a:lnSpc>
              <a:spcBef>
                <a:spcPts val="0"/>
              </a:spcBef>
              <a:spcAft>
                <a:spcPts val="0"/>
              </a:spcAft>
              <a:buSzPts val="4800"/>
              <a:buNone/>
              <a:defRPr sz="4800"/>
            </a:lvl5pPr>
            <a:lvl6pPr lvl="5" algn="ctr" rtl="0">
              <a:lnSpc>
                <a:spcPct val="100000"/>
              </a:lnSpc>
              <a:spcBef>
                <a:spcPts val="0"/>
              </a:spcBef>
              <a:spcAft>
                <a:spcPts val="0"/>
              </a:spcAft>
              <a:buSzPts val="4800"/>
              <a:buNone/>
              <a:defRPr sz="4800"/>
            </a:lvl6pPr>
            <a:lvl7pPr lvl="6" algn="ctr" rtl="0">
              <a:lnSpc>
                <a:spcPct val="100000"/>
              </a:lnSpc>
              <a:spcBef>
                <a:spcPts val="0"/>
              </a:spcBef>
              <a:spcAft>
                <a:spcPts val="0"/>
              </a:spcAft>
              <a:buSzPts val="4800"/>
              <a:buNone/>
              <a:defRPr sz="4800"/>
            </a:lvl7pPr>
            <a:lvl8pPr lvl="7" algn="ctr" rtl="0">
              <a:lnSpc>
                <a:spcPct val="100000"/>
              </a:lnSpc>
              <a:spcBef>
                <a:spcPts val="0"/>
              </a:spcBef>
              <a:spcAft>
                <a:spcPts val="0"/>
              </a:spcAft>
              <a:buSzPts val="4800"/>
              <a:buNone/>
              <a:defRPr sz="4800"/>
            </a:lvl8pPr>
            <a:lvl9pPr lvl="8" algn="ctr" rtl="0">
              <a:lnSpc>
                <a:spcPct val="100000"/>
              </a:lnSpc>
              <a:spcBef>
                <a:spcPts val="0"/>
              </a:spcBef>
              <a:spcAft>
                <a:spcPts val="0"/>
              </a:spcAft>
              <a:buSzPts val="4800"/>
              <a:buNone/>
              <a:defRPr sz="4800"/>
            </a:lvl9pPr>
          </a:lstStyle>
          <a:p>
            <a:r>
              <a:t>xx%</a:t>
            </a:r>
          </a:p>
        </p:txBody>
      </p:sp>
      <p:sp>
        <p:nvSpPr>
          <p:cNvPr id="143" name="Google Shape;143;p13"/>
          <p:cNvSpPr txBox="1">
            <a:spLocks noGrp="1"/>
          </p:cNvSpPr>
          <p:nvPr>
            <p:ph type="subTitle" idx="4"/>
          </p:nvPr>
        </p:nvSpPr>
        <p:spPr>
          <a:xfrm>
            <a:off x="3328950" y="2967356"/>
            <a:ext cx="2486100" cy="371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2000" b="1">
                <a:solidFill>
                  <a:schemeClr val="accent2"/>
                </a:solidFill>
              </a:defRPr>
            </a:lvl1pPr>
            <a:lvl2pPr lvl="1" rtl="0">
              <a:lnSpc>
                <a:spcPct val="100000"/>
              </a:lnSpc>
              <a:spcBef>
                <a:spcPts val="0"/>
              </a:spcBef>
              <a:spcAft>
                <a:spcPts val="0"/>
              </a:spcAft>
              <a:buNone/>
              <a:defRPr sz="2000" b="1">
                <a:solidFill>
                  <a:schemeClr val="accent2"/>
                </a:solidFill>
              </a:defRPr>
            </a:lvl2pPr>
            <a:lvl3pPr lvl="2" rtl="0">
              <a:lnSpc>
                <a:spcPct val="100000"/>
              </a:lnSpc>
              <a:spcBef>
                <a:spcPts val="0"/>
              </a:spcBef>
              <a:spcAft>
                <a:spcPts val="0"/>
              </a:spcAft>
              <a:buNone/>
              <a:defRPr sz="2000" b="1">
                <a:solidFill>
                  <a:schemeClr val="accent2"/>
                </a:solidFill>
              </a:defRPr>
            </a:lvl3pPr>
            <a:lvl4pPr lvl="3" rtl="0">
              <a:lnSpc>
                <a:spcPct val="100000"/>
              </a:lnSpc>
              <a:spcBef>
                <a:spcPts val="0"/>
              </a:spcBef>
              <a:spcAft>
                <a:spcPts val="0"/>
              </a:spcAft>
              <a:buNone/>
              <a:defRPr sz="2000" b="1">
                <a:solidFill>
                  <a:schemeClr val="accent2"/>
                </a:solidFill>
              </a:defRPr>
            </a:lvl4pPr>
            <a:lvl5pPr lvl="4" rtl="0">
              <a:lnSpc>
                <a:spcPct val="100000"/>
              </a:lnSpc>
              <a:spcBef>
                <a:spcPts val="0"/>
              </a:spcBef>
              <a:spcAft>
                <a:spcPts val="0"/>
              </a:spcAft>
              <a:buNone/>
              <a:defRPr sz="2000" b="1">
                <a:solidFill>
                  <a:schemeClr val="accent2"/>
                </a:solidFill>
              </a:defRPr>
            </a:lvl5pPr>
            <a:lvl6pPr lvl="5" rtl="0">
              <a:lnSpc>
                <a:spcPct val="100000"/>
              </a:lnSpc>
              <a:spcBef>
                <a:spcPts val="0"/>
              </a:spcBef>
              <a:spcAft>
                <a:spcPts val="0"/>
              </a:spcAft>
              <a:buNone/>
              <a:defRPr sz="2000" b="1">
                <a:solidFill>
                  <a:schemeClr val="accent2"/>
                </a:solidFill>
              </a:defRPr>
            </a:lvl6pPr>
            <a:lvl7pPr lvl="6" rtl="0">
              <a:lnSpc>
                <a:spcPct val="100000"/>
              </a:lnSpc>
              <a:spcBef>
                <a:spcPts val="0"/>
              </a:spcBef>
              <a:spcAft>
                <a:spcPts val="0"/>
              </a:spcAft>
              <a:buNone/>
              <a:defRPr sz="2000" b="1">
                <a:solidFill>
                  <a:schemeClr val="accent2"/>
                </a:solidFill>
              </a:defRPr>
            </a:lvl7pPr>
            <a:lvl8pPr lvl="7" rtl="0">
              <a:lnSpc>
                <a:spcPct val="100000"/>
              </a:lnSpc>
              <a:spcBef>
                <a:spcPts val="0"/>
              </a:spcBef>
              <a:spcAft>
                <a:spcPts val="0"/>
              </a:spcAft>
              <a:buNone/>
              <a:defRPr sz="2000" b="1">
                <a:solidFill>
                  <a:schemeClr val="accent2"/>
                </a:solidFill>
              </a:defRPr>
            </a:lvl8pPr>
            <a:lvl9pPr lvl="8" rtl="0">
              <a:lnSpc>
                <a:spcPct val="100000"/>
              </a:lnSpc>
              <a:spcBef>
                <a:spcPts val="0"/>
              </a:spcBef>
              <a:spcAft>
                <a:spcPts val="0"/>
              </a:spcAft>
              <a:buNone/>
              <a:defRPr sz="2000" b="1">
                <a:solidFill>
                  <a:schemeClr val="accent2"/>
                </a:solidFill>
              </a:defRPr>
            </a:lvl9pPr>
          </a:lstStyle>
          <a:p>
            <a:endParaRPr/>
          </a:p>
        </p:txBody>
      </p:sp>
      <p:sp>
        <p:nvSpPr>
          <p:cNvPr id="144" name="Google Shape;144;p13"/>
          <p:cNvSpPr txBox="1">
            <a:spLocks noGrp="1"/>
          </p:cNvSpPr>
          <p:nvPr>
            <p:ph type="subTitle" idx="5"/>
          </p:nvPr>
        </p:nvSpPr>
        <p:spPr>
          <a:xfrm>
            <a:off x="3328950" y="3286171"/>
            <a:ext cx="2486100" cy="704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sz="1600"/>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a:endParaRPr/>
          </a:p>
        </p:txBody>
      </p:sp>
      <p:sp>
        <p:nvSpPr>
          <p:cNvPr id="145" name="Google Shape;145;p13"/>
          <p:cNvSpPr txBox="1">
            <a:spLocks noGrp="1"/>
          </p:cNvSpPr>
          <p:nvPr>
            <p:ph type="title" idx="6" hasCustomPrompt="1"/>
          </p:nvPr>
        </p:nvSpPr>
        <p:spPr>
          <a:xfrm>
            <a:off x="6734100" y="1981200"/>
            <a:ext cx="885900" cy="704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4800"/>
              <a:buNone/>
              <a:defRPr sz="4800"/>
            </a:lvl1pPr>
            <a:lvl2pPr lvl="1" algn="ctr" rtl="0">
              <a:lnSpc>
                <a:spcPct val="100000"/>
              </a:lnSpc>
              <a:spcBef>
                <a:spcPts val="0"/>
              </a:spcBef>
              <a:spcAft>
                <a:spcPts val="0"/>
              </a:spcAft>
              <a:buSzPts val="4800"/>
              <a:buNone/>
              <a:defRPr sz="4800"/>
            </a:lvl2pPr>
            <a:lvl3pPr lvl="2" algn="ctr" rtl="0">
              <a:lnSpc>
                <a:spcPct val="100000"/>
              </a:lnSpc>
              <a:spcBef>
                <a:spcPts val="0"/>
              </a:spcBef>
              <a:spcAft>
                <a:spcPts val="0"/>
              </a:spcAft>
              <a:buSzPts val="4800"/>
              <a:buNone/>
              <a:defRPr sz="4800"/>
            </a:lvl3pPr>
            <a:lvl4pPr lvl="3" algn="ctr" rtl="0">
              <a:lnSpc>
                <a:spcPct val="100000"/>
              </a:lnSpc>
              <a:spcBef>
                <a:spcPts val="0"/>
              </a:spcBef>
              <a:spcAft>
                <a:spcPts val="0"/>
              </a:spcAft>
              <a:buSzPts val="4800"/>
              <a:buNone/>
              <a:defRPr sz="4800"/>
            </a:lvl4pPr>
            <a:lvl5pPr lvl="4" algn="ctr" rtl="0">
              <a:lnSpc>
                <a:spcPct val="100000"/>
              </a:lnSpc>
              <a:spcBef>
                <a:spcPts val="0"/>
              </a:spcBef>
              <a:spcAft>
                <a:spcPts val="0"/>
              </a:spcAft>
              <a:buSzPts val="4800"/>
              <a:buNone/>
              <a:defRPr sz="4800"/>
            </a:lvl5pPr>
            <a:lvl6pPr lvl="5" algn="ctr" rtl="0">
              <a:lnSpc>
                <a:spcPct val="100000"/>
              </a:lnSpc>
              <a:spcBef>
                <a:spcPts val="0"/>
              </a:spcBef>
              <a:spcAft>
                <a:spcPts val="0"/>
              </a:spcAft>
              <a:buSzPts val="4800"/>
              <a:buNone/>
              <a:defRPr sz="4800"/>
            </a:lvl6pPr>
            <a:lvl7pPr lvl="6" algn="ctr" rtl="0">
              <a:lnSpc>
                <a:spcPct val="100000"/>
              </a:lnSpc>
              <a:spcBef>
                <a:spcPts val="0"/>
              </a:spcBef>
              <a:spcAft>
                <a:spcPts val="0"/>
              </a:spcAft>
              <a:buSzPts val="4800"/>
              <a:buNone/>
              <a:defRPr sz="4800"/>
            </a:lvl7pPr>
            <a:lvl8pPr lvl="7" algn="ctr" rtl="0">
              <a:lnSpc>
                <a:spcPct val="100000"/>
              </a:lnSpc>
              <a:spcBef>
                <a:spcPts val="0"/>
              </a:spcBef>
              <a:spcAft>
                <a:spcPts val="0"/>
              </a:spcAft>
              <a:buSzPts val="4800"/>
              <a:buNone/>
              <a:defRPr sz="4800"/>
            </a:lvl8pPr>
            <a:lvl9pPr lvl="8" algn="ctr" rtl="0">
              <a:lnSpc>
                <a:spcPct val="100000"/>
              </a:lnSpc>
              <a:spcBef>
                <a:spcPts val="0"/>
              </a:spcBef>
              <a:spcAft>
                <a:spcPts val="0"/>
              </a:spcAft>
              <a:buSzPts val="4800"/>
              <a:buNone/>
              <a:defRPr sz="4800"/>
            </a:lvl9pPr>
          </a:lstStyle>
          <a:p>
            <a:r>
              <a:t>xx%</a:t>
            </a:r>
          </a:p>
        </p:txBody>
      </p:sp>
      <p:sp>
        <p:nvSpPr>
          <p:cNvPr id="146" name="Google Shape;146;p13"/>
          <p:cNvSpPr txBox="1">
            <a:spLocks noGrp="1"/>
          </p:cNvSpPr>
          <p:nvPr>
            <p:ph type="subTitle" idx="7"/>
          </p:nvPr>
        </p:nvSpPr>
        <p:spPr>
          <a:xfrm>
            <a:off x="5934000" y="2967356"/>
            <a:ext cx="2486100" cy="371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2000" b="1">
                <a:solidFill>
                  <a:schemeClr val="accent2"/>
                </a:solidFill>
              </a:defRPr>
            </a:lvl1pPr>
            <a:lvl2pPr lvl="1" rtl="0">
              <a:lnSpc>
                <a:spcPct val="100000"/>
              </a:lnSpc>
              <a:spcBef>
                <a:spcPts val="0"/>
              </a:spcBef>
              <a:spcAft>
                <a:spcPts val="0"/>
              </a:spcAft>
              <a:buNone/>
              <a:defRPr sz="2000" b="1">
                <a:solidFill>
                  <a:schemeClr val="accent2"/>
                </a:solidFill>
              </a:defRPr>
            </a:lvl2pPr>
            <a:lvl3pPr lvl="2" rtl="0">
              <a:lnSpc>
                <a:spcPct val="100000"/>
              </a:lnSpc>
              <a:spcBef>
                <a:spcPts val="0"/>
              </a:spcBef>
              <a:spcAft>
                <a:spcPts val="0"/>
              </a:spcAft>
              <a:buNone/>
              <a:defRPr sz="2000" b="1">
                <a:solidFill>
                  <a:schemeClr val="accent2"/>
                </a:solidFill>
              </a:defRPr>
            </a:lvl3pPr>
            <a:lvl4pPr lvl="3" rtl="0">
              <a:lnSpc>
                <a:spcPct val="100000"/>
              </a:lnSpc>
              <a:spcBef>
                <a:spcPts val="0"/>
              </a:spcBef>
              <a:spcAft>
                <a:spcPts val="0"/>
              </a:spcAft>
              <a:buNone/>
              <a:defRPr sz="2000" b="1">
                <a:solidFill>
                  <a:schemeClr val="accent2"/>
                </a:solidFill>
              </a:defRPr>
            </a:lvl4pPr>
            <a:lvl5pPr lvl="4" rtl="0">
              <a:lnSpc>
                <a:spcPct val="100000"/>
              </a:lnSpc>
              <a:spcBef>
                <a:spcPts val="0"/>
              </a:spcBef>
              <a:spcAft>
                <a:spcPts val="0"/>
              </a:spcAft>
              <a:buNone/>
              <a:defRPr sz="2000" b="1">
                <a:solidFill>
                  <a:schemeClr val="accent2"/>
                </a:solidFill>
              </a:defRPr>
            </a:lvl5pPr>
            <a:lvl6pPr lvl="5" rtl="0">
              <a:lnSpc>
                <a:spcPct val="100000"/>
              </a:lnSpc>
              <a:spcBef>
                <a:spcPts val="0"/>
              </a:spcBef>
              <a:spcAft>
                <a:spcPts val="0"/>
              </a:spcAft>
              <a:buNone/>
              <a:defRPr sz="2000" b="1">
                <a:solidFill>
                  <a:schemeClr val="accent2"/>
                </a:solidFill>
              </a:defRPr>
            </a:lvl6pPr>
            <a:lvl7pPr lvl="6" rtl="0">
              <a:lnSpc>
                <a:spcPct val="100000"/>
              </a:lnSpc>
              <a:spcBef>
                <a:spcPts val="0"/>
              </a:spcBef>
              <a:spcAft>
                <a:spcPts val="0"/>
              </a:spcAft>
              <a:buNone/>
              <a:defRPr sz="2000" b="1">
                <a:solidFill>
                  <a:schemeClr val="accent2"/>
                </a:solidFill>
              </a:defRPr>
            </a:lvl7pPr>
            <a:lvl8pPr lvl="7" rtl="0">
              <a:lnSpc>
                <a:spcPct val="100000"/>
              </a:lnSpc>
              <a:spcBef>
                <a:spcPts val="0"/>
              </a:spcBef>
              <a:spcAft>
                <a:spcPts val="0"/>
              </a:spcAft>
              <a:buNone/>
              <a:defRPr sz="2000" b="1">
                <a:solidFill>
                  <a:schemeClr val="accent2"/>
                </a:solidFill>
              </a:defRPr>
            </a:lvl8pPr>
            <a:lvl9pPr lvl="8" rtl="0">
              <a:lnSpc>
                <a:spcPct val="100000"/>
              </a:lnSpc>
              <a:spcBef>
                <a:spcPts val="0"/>
              </a:spcBef>
              <a:spcAft>
                <a:spcPts val="0"/>
              </a:spcAft>
              <a:buNone/>
              <a:defRPr sz="2000" b="1">
                <a:solidFill>
                  <a:schemeClr val="accent2"/>
                </a:solidFill>
              </a:defRPr>
            </a:lvl9pPr>
          </a:lstStyle>
          <a:p>
            <a:endParaRPr/>
          </a:p>
        </p:txBody>
      </p:sp>
      <p:sp>
        <p:nvSpPr>
          <p:cNvPr id="147" name="Google Shape;147;p13"/>
          <p:cNvSpPr txBox="1">
            <a:spLocks noGrp="1"/>
          </p:cNvSpPr>
          <p:nvPr>
            <p:ph type="subTitle" idx="8"/>
          </p:nvPr>
        </p:nvSpPr>
        <p:spPr>
          <a:xfrm>
            <a:off x="5934000" y="3286171"/>
            <a:ext cx="2486100" cy="704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sz="1600"/>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a:endParaRPr/>
          </a:p>
        </p:txBody>
      </p:sp>
      <p:grpSp>
        <p:nvGrpSpPr>
          <p:cNvPr id="148" name="Google Shape;148;p13"/>
          <p:cNvGrpSpPr/>
          <p:nvPr/>
        </p:nvGrpSpPr>
        <p:grpSpPr>
          <a:xfrm rot="10253261">
            <a:off x="7076497" y="-500734"/>
            <a:ext cx="2158189" cy="1808124"/>
            <a:chOff x="2793000" y="563350"/>
            <a:chExt cx="1681225" cy="1408525"/>
          </a:xfrm>
        </p:grpSpPr>
        <p:sp>
          <p:nvSpPr>
            <p:cNvPr id="149" name="Google Shape;149;p13"/>
            <p:cNvSpPr/>
            <p:nvPr/>
          </p:nvSpPr>
          <p:spPr>
            <a:xfrm>
              <a:off x="2925600" y="651750"/>
              <a:ext cx="1325975" cy="1136675"/>
            </a:xfrm>
            <a:custGeom>
              <a:avLst/>
              <a:gdLst/>
              <a:ahLst/>
              <a:cxnLst/>
              <a:rect l="l" t="t" r="r" b="b"/>
              <a:pathLst>
                <a:path w="53039" h="45467" fill="none" extrusionOk="0">
                  <a:moveTo>
                    <a:pt x="16779" y="0"/>
                  </a:moveTo>
                  <a:cubicBezTo>
                    <a:pt x="16779" y="0"/>
                    <a:pt x="14477" y="5838"/>
                    <a:pt x="10408" y="10141"/>
                  </a:cubicBezTo>
                  <a:cubicBezTo>
                    <a:pt x="6371" y="14477"/>
                    <a:pt x="0" y="17012"/>
                    <a:pt x="0" y="17012"/>
                  </a:cubicBezTo>
                  <a:cubicBezTo>
                    <a:pt x="0" y="17012"/>
                    <a:pt x="6838" y="22083"/>
                    <a:pt x="7105" y="35025"/>
                  </a:cubicBezTo>
                  <a:cubicBezTo>
                    <a:pt x="7105" y="35025"/>
                    <a:pt x="19281" y="34792"/>
                    <a:pt x="22850" y="45466"/>
                  </a:cubicBezTo>
                  <a:cubicBezTo>
                    <a:pt x="22850" y="45466"/>
                    <a:pt x="28687" y="37093"/>
                    <a:pt x="43665" y="36827"/>
                  </a:cubicBezTo>
                  <a:cubicBezTo>
                    <a:pt x="43665" y="36827"/>
                    <a:pt x="42397" y="25919"/>
                    <a:pt x="53038" y="20548"/>
                  </a:cubicBezTo>
                  <a:cubicBezTo>
                    <a:pt x="53038" y="20548"/>
                    <a:pt x="43131" y="15978"/>
                    <a:pt x="42898" y="2035"/>
                  </a:cubicBezTo>
                  <a:cubicBezTo>
                    <a:pt x="42898" y="2035"/>
                    <a:pt x="25385" y="8640"/>
                    <a:pt x="16779" y="0"/>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13"/>
            <p:cNvSpPr/>
            <p:nvPr/>
          </p:nvSpPr>
          <p:spPr>
            <a:xfrm>
              <a:off x="3133250" y="829375"/>
              <a:ext cx="911500" cy="780575"/>
            </a:xfrm>
            <a:custGeom>
              <a:avLst/>
              <a:gdLst/>
              <a:ahLst/>
              <a:cxnLst/>
              <a:rect l="l" t="t" r="r" b="b"/>
              <a:pathLst>
                <a:path w="36460" h="31223" fill="none" extrusionOk="0">
                  <a:moveTo>
                    <a:pt x="11508" y="0"/>
                  </a:moveTo>
                  <a:cubicBezTo>
                    <a:pt x="11508" y="0"/>
                    <a:pt x="9941" y="4036"/>
                    <a:pt x="7139" y="6972"/>
                  </a:cubicBezTo>
                  <a:cubicBezTo>
                    <a:pt x="4337" y="9941"/>
                    <a:pt x="0" y="11709"/>
                    <a:pt x="0" y="11709"/>
                  </a:cubicBezTo>
                  <a:cubicBezTo>
                    <a:pt x="0" y="11709"/>
                    <a:pt x="4704" y="15178"/>
                    <a:pt x="4870" y="24084"/>
                  </a:cubicBezTo>
                  <a:cubicBezTo>
                    <a:pt x="4870" y="24084"/>
                    <a:pt x="13243" y="23917"/>
                    <a:pt x="15711" y="31223"/>
                  </a:cubicBezTo>
                  <a:cubicBezTo>
                    <a:pt x="15711" y="31223"/>
                    <a:pt x="19714" y="25485"/>
                    <a:pt x="29988" y="25285"/>
                  </a:cubicBezTo>
                  <a:cubicBezTo>
                    <a:pt x="29988" y="25285"/>
                    <a:pt x="29121" y="17780"/>
                    <a:pt x="36460" y="14144"/>
                  </a:cubicBezTo>
                  <a:cubicBezTo>
                    <a:pt x="36460" y="14144"/>
                    <a:pt x="29655" y="11008"/>
                    <a:pt x="29488" y="1401"/>
                  </a:cubicBezTo>
                  <a:cubicBezTo>
                    <a:pt x="29488" y="1401"/>
                    <a:pt x="17446" y="5971"/>
                    <a:pt x="11508" y="0"/>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13"/>
            <p:cNvSpPr/>
            <p:nvPr/>
          </p:nvSpPr>
          <p:spPr>
            <a:xfrm>
              <a:off x="3363400" y="1026175"/>
              <a:ext cx="451175" cy="386975"/>
            </a:xfrm>
            <a:custGeom>
              <a:avLst/>
              <a:gdLst/>
              <a:ahLst/>
              <a:cxnLst/>
              <a:rect l="l" t="t" r="r" b="b"/>
              <a:pathLst>
                <a:path w="18047" h="15479" fill="none" extrusionOk="0">
                  <a:moveTo>
                    <a:pt x="5705" y="1"/>
                  </a:moveTo>
                  <a:cubicBezTo>
                    <a:pt x="5171" y="1268"/>
                    <a:pt x="4437" y="2436"/>
                    <a:pt x="3537" y="3470"/>
                  </a:cubicBezTo>
                  <a:cubicBezTo>
                    <a:pt x="2503" y="4470"/>
                    <a:pt x="1302" y="5238"/>
                    <a:pt x="1" y="5805"/>
                  </a:cubicBezTo>
                  <a:cubicBezTo>
                    <a:pt x="1" y="5805"/>
                    <a:pt x="2336" y="7539"/>
                    <a:pt x="2402" y="11942"/>
                  </a:cubicBezTo>
                  <a:cubicBezTo>
                    <a:pt x="2402" y="11942"/>
                    <a:pt x="6572" y="11842"/>
                    <a:pt x="7773" y="15478"/>
                  </a:cubicBezTo>
                  <a:cubicBezTo>
                    <a:pt x="7773" y="15478"/>
                    <a:pt x="9774" y="12643"/>
                    <a:pt x="14845" y="12576"/>
                  </a:cubicBezTo>
                  <a:cubicBezTo>
                    <a:pt x="14678" y="10241"/>
                    <a:pt x="15945" y="8040"/>
                    <a:pt x="18047" y="7039"/>
                  </a:cubicBezTo>
                  <a:cubicBezTo>
                    <a:pt x="18047" y="7039"/>
                    <a:pt x="14678" y="5471"/>
                    <a:pt x="14611" y="701"/>
                  </a:cubicBezTo>
                  <a:cubicBezTo>
                    <a:pt x="14611" y="701"/>
                    <a:pt x="8640" y="2936"/>
                    <a:pt x="5705" y="1"/>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13"/>
            <p:cNvSpPr/>
            <p:nvPr/>
          </p:nvSpPr>
          <p:spPr>
            <a:xfrm>
              <a:off x="3496000" y="1140425"/>
              <a:ext cx="186000" cy="158475"/>
            </a:xfrm>
            <a:custGeom>
              <a:avLst/>
              <a:gdLst/>
              <a:ahLst/>
              <a:cxnLst/>
              <a:rect l="l" t="t" r="r" b="b"/>
              <a:pathLst>
                <a:path w="7440" h="6339" fill="none" extrusionOk="0">
                  <a:moveTo>
                    <a:pt x="2369" y="1"/>
                  </a:moveTo>
                  <a:cubicBezTo>
                    <a:pt x="2135" y="534"/>
                    <a:pt x="1835" y="1001"/>
                    <a:pt x="1468" y="1435"/>
                  </a:cubicBezTo>
                  <a:cubicBezTo>
                    <a:pt x="1035" y="1835"/>
                    <a:pt x="568" y="2169"/>
                    <a:pt x="1" y="2402"/>
                  </a:cubicBezTo>
                  <a:cubicBezTo>
                    <a:pt x="1" y="2402"/>
                    <a:pt x="968" y="3103"/>
                    <a:pt x="1001" y="4904"/>
                  </a:cubicBezTo>
                  <a:cubicBezTo>
                    <a:pt x="1001" y="4904"/>
                    <a:pt x="2702" y="4871"/>
                    <a:pt x="3203" y="6338"/>
                  </a:cubicBezTo>
                  <a:cubicBezTo>
                    <a:pt x="3203" y="6338"/>
                    <a:pt x="4037" y="5171"/>
                    <a:pt x="6138" y="5138"/>
                  </a:cubicBezTo>
                  <a:cubicBezTo>
                    <a:pt x="6038" y="4204"/>
                    <a:pt x="6572" y="3303"/>
                    <a:pt x="7439" y="2869"/>
                  </a:cubicBezTo>
                  <a:cubicBezTo>
                    <a:pt x="6505" y="2336"/>
                    <a:pt x="5971" y="1335"/>
                    <a:pt x="6005" y="301"/>
                  </a:cubicBezTo>
                  <a:cubicBezTo>
                    <a:pt x="6005" y="301"/>
                    <a:pt x="3570" y="1201"/>
                    <a:pt x="2369" y="1"/>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13"/>
            <p:cNvSpPr/>
            <p:nvPr/>
          </p:nvSpPr>
          <p:spPr>
            <a:xfrm>
              <a:off x="3312525" y="563350"/>
              <a:ext cx="241875" cy="577100"/>
            </a:xfrm>
            <a:custGeom>
              <a:avLst/>
              <a:gdLst/>
              <a:ahLst/>
              <a:cxnLst/>
              <a:rect l="l" t="t" r="r" b="b"/>
              <a:pathLst>
                <a:path w="9675" h="23084" fill="none" extrusionOk="0">
                  <a:moveTo>
                    <a:pt x="1" y="0"/>
                  </a:moveTo>
                  <a:lnTo>
                    <a:pt x="9675" y="23084"/>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13"/>
            <p:cNvSpPr/>
            <p:nvPr/>
          </p:nvSpPr>
          <p:spPr>
            <a:xfrm>
              <a:off x="3646100" y="626725"/>
              <a:ext cx="415325" cy="521225"/>
            </a:xfrm>
            <a:custGeom>
              <a:avLst/>
              <a:gdLst/>
              <a:ahLst/>
              <a:cxnLst/>
              <a:rect l="l" t="t" r="r" b="b"/>
              <a:pathLst>
                <a:path w="16613" h="20849" fill="none" extrusionOk="0">
                  <a:moveTo>
                    <a:pt x="1" y="20849"/>
                  </a:moveTo>
                  <a:lnTo>
                    <a:pt x="16613" y="0"/>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13"/>
            <p:cNvSpPr/>
            <p:nvPr/>
          </p:nvSpPr>
          <p:spPr>
            <a:xfrm>
              <a:off x="3681975" y="1152925"/>
              <a:ext cx="792250" cy="59250"/>
            </a:xfrm>
            <a:custGeom>
              <a:avLst/>
              <a:gdLst/>
              <a:ahLst/>
              <a:cxnLst/>
              <a:rect l="l" t="t" r="r" b="b"/>
              <a:pathLst>
                <a:path w="31690" h="2370" fill="none" extrusionOk="0">
                  <a:moveTo>
                    <a:pt x="0" y="2369"/>
                  </a:moveTo>
                  <a:lnTo>
                    <a:pt x="31689" y="1"/>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13"/>
            <p:cNvSpPr/>
            <p:nvPr/>
          </p:nvSpPr>
          <p:spPr>
            <a:xfrm>
              <a:off x="2793000" y="1045350"/>
              <a:ext cx="703025" cy="154300"/>
            </a:xfrm>
            <a:custGeom>
              <a:avLst/>
              <a:gdLst/>
              <a:ahLst/>
              <a:cxnLst/>
              <a:rect l="l" t="t" r="r" b="b"/>
              <a:pathLst>
                <a:path w="28121" h="6172" fill="none" extrusionOk="0">
                  <a:moveTo>
                    <a:pt x="28121" y="6172"/>
                  </a:moveTo>
                  <a:lnTo>
                    <a:pt x="0" y="1"/>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13"/>
            <p:cNvSpPr/>
            <p:nvPr/>
          </p:nvSpPr>
          <p:spPr>
            <a:xfrm>
              <a:off x="3008150" y="1263025"/>
              <a:ext cx="512900" cy="327750"/>
            </a:xfrm>
            <a:custGeom>
              <a:avLst/>
              <a:gdLst/>
              <a:ahLst/>
              <a:cxnLst/>
              <a:rect l="l" t="t" r="r" b="b"/>
              <a:pathLst>
                <a:path w="20516" h="13110" fill="none" extrusionOk="0">
                  <a:moveTo>
                    <a:pt x="20515" y="0"/>
                  </a:moveTo>
                  <a:lnTo>
                    <a:pt x="1" y="13109"/>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13"/>
            <p:cNvSpPr/>
            <p:nvPr/>
          </p:nvSpPr>
          <p:spPr>
            <a:xfrm>
              <a:off x="3471825" y="1298875"/>
              <a:ext cx="104250" cy="673000"/>
            </a:xfrm>
            <a:custGeom>
              <a:avLst/>
              <a:gdLst/>
              <a:ahLst/>
              <a:cxnLst/>
              <a:rect l="l" t="t" r="r" b="b"/>
              <a:pathLst>
                <a:path w="4170" h="26920" fill="none" extrusionOk="0">
                  <a:moveTo>
                    <a:pt x="4170" y="0"/>
                  </a:moveTo>
                  <a:lnTo>
                    <a:pt x="0" y="26920"/>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13"/>
            <p:cNvSpPr/>
            <p:nvPr/>
          </p:nvSpPr>
          <p:spPr>
            <a:xfrm>
              <a:off x="3648600" y="1268850"/>
              <a:ext cx="527075" cy="436175"/>
            </a:xfrm>
            <a:custGeom>
              <a:avLst/>
              <a:gdLst/>
              <a:ahLst/>
              <a:cxnLst/>
              <a:rect l="l" t="t" r="r" b="b"/>
              <a:pathLst>
                <a:path w="21083" h="17447" fill="none" extrusionOk="0">
                  <a:moveTo>
                    <a:pt x="1" y="1"/>
                  </a:moveTo>
                  <a:lnTo>
                    <a:pt x="21083" y="17446"/>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0" name="Google Shape;160;p13"/>
          <p:cNvSpPr txBox="1">
            <a:spLocks noGrp="1"/>
          </p:cNvSpPr>
          <p:nvPr>
            <p:ph type="title" idx="9"/>
          </p:nvPr>
        </p:nvSpPr>
        <p:spPr>
          <a:xfrm>
            <a:off x="720000" y="539500"/>
            <a:ext cx="7704000" cy="612600"/>
          </a:xfrm>
          <a:prstGeom prst="rect">
            <a:avLst/>
          </a:prstGeom>
        </p:spPr>
        <p:txBody>
          <a:bodyPr spcFirstLastPara="1" wrap="square" lIns="91425" tIns="91425" rIns="91425" bIns="91425" anchor="t" anchorCtr="0">
            <a:noAutofit/>
          </a:bodyPr>
          <a:lstStyle>
            <a:lvl1pPr lvl="0" rtl="0">
              <a:spcBef>
                <a:spcPts val="0"/>
              </a:spcBef>
              <a:spcAft>
                <a:spcPts val="0"/>
              </a:spcAft>
              <a:buSzPts val="4000"/>
              <a:buNone/>
              <a:defRPr/>
            </a:lvl1pPr>
            <a:lvl2pPr lvl="1" rtl="0">
              <a:spcBef>
                <a:spcPts val="0"/>
              </a:spcBef>
              <a:spcAft>
                <a:spcPts val="0"/>
              </a:spcAft>
              <a:buSzPts val="2800"/>
              <a:buFont typeface="Palanquin Dark"/>
              <a:buNone/>
              <a:defRPr>
                <a:latin typeface="Palanquin Dark"/>
                <a:ea typeface="Palanquin Dark"/>
                <a:cs typeface="Palanquin Dark"/>
                <a:sym typeface="Palanquin Dark"/>
              </a:defRPr>
            </a:lvl2pPr>
            <a:lvl3pPr lvl="2" rtl="0">
              <a:spcBef>
                <a:spcPts val="0"/>
              </a:spcBef>
              <a:spcAft>
                <a:spcPts val="0"/>
              </a:spcAft>
              <a:buSzPts val="2800"/>
              <a:buFont typeface="Palanquin Dark"/>
              <a:buNone/>
              <a:defRPr>
                <a:latin typeface="Palanquin Dark"/>
                <a:ea typeface="Palanquin Dark"/>
                <a:cs typeface="Palanquin Dark"/>
                <a:sym typeface="Palanquin Dark"/>
              </a:defRPr>
            </a:lvl3pPr>
            <a:lvl4pPr lvl="3" rtl="0">
              <a:spcBef>
                <a:spcPts val="0"/>
              </a:spcBef>
              <a:spcAft>
                <a:spcPts val="0"/>
              </a:spcAft>
              <a:buSzPts val="2800"/>
              <a:buFont typeface="Palanquin Dark"/>
              <a:buNone/>
              <a:defRPr>
                <a:latin typeface="Palanquin Dark"/>
                <a:ea typeface="Palanquin Dark"/>
                <a:cs typeface="Palanquin Dark"/>
                <a:sym typeface="Palanquin Dark"/>
              </a:defRPr>
            </a:lvl4pPr>
            <a:lvl5pPr lvl="4" rtl="0">
              <a:spcBef>
                <a:spcPts val="0"/>
              </a:spcBef>
              <a:spcAft>
                <a:spcPts val="0"/>
              </a:spcAft>
              <a:buSzPts val="2800"/>
              <a:buFont typeface="Palanquin Dark"/>
              <a:buNone/>
              <a:defRPr>
                <a:latin typeface="Palanquin Dark"/>
                <a:ea typeface="Palanquin Dark"/>
                <a:cs typeface="Palanquin Dark"/>
                <a:sym typeface="Palanquin Dark"/>
              </a:defRPr>
            </a:lvl5pPr>
            <a:lvl6pPr lvl="5" rtl="0">
              <a:spcBef>
                <a:spcPts val="0"/>
              </a:spcBef>
              <a:spcAft>
                <a:spcPts val="0"/>
              </a:spcAft>
              <a:buSzPts val="2800"/>
              <a:buFont typeface="Palanquin Dark"/>
              <a:buNone/>
              <a:defRPr>
                <a:latin typeface="Palanquin Dark"/>
                <a:ea typeface="Palanquin Dark"/>
                <a:cs typeface="Palanquin Dark"/>
                <a:sym typeface="Palanquin Dark"/>
              </a:defRPr>
            </a:lvl6pPr>
            <a:lvl7pPr lvl="6" rtl="0">
              <a:spcBef>
                <a:spcPts val="0"/>
              </a:spcBef>
              <a:spcAft>
                <a:spcPts val="0"/>
              </a:spcAft>
              <a:buSzPts val="2800"/>
              <a:buFont typeface="Palanquin Dark"/>
              <a:buNone/>
              <a:defRPr>
                <a:latin typeface="Palanquin Dark"/>
                <a:ea typeface="Palanquin Dark"/>
                <a:cs typeface="Palanquin Dark"/>
                <a:sym typeface="Palanquin Dark"/>
              </a:defRPr>
            </a:lvl7pPr>
            <a:lvl8pPr lvl="7" rtl="0">
              <a:spcBef>
                <a:spcPts val="0"/>
              </a:spcBef>
              <a:spcAft>
                <a:spcPts val="0"/>
              </a:spcAft>
              <a:buSzPts val="2800"/>
              <a:buFont typeface="Palanquin Dark"/>
              <a:buNone/>
              <a:defRPr>
                <a:latin typeface="Palanquin Dark"/>
                <a:ea typeface="Palanquin Dark"/>
                <a:cs typeface="Palanquin Dark"/>
                <a:sym typeface="Palanquin Dark"/>
              </a:defRPr>
            </a:lvl8pPr>
            <a:lvl9pPr lvl="8" rtl="0">
              <a:spcBef>
                <a:spcPts val="0"/>
              </a:spcBef>
              <a:spcAft>
                <a:spcPts val="0"/>
              </a:spcAft>
              <a:buSzPts val="2800"/>
              <a:buFont typeface="Palanquin Dark"/>
              <a:buNone/>
              <a:defRPr>
                <a:latin typeface="Palanquin Dark"/>
                <a:ea typeface="Palanquin Dark"/>
                <a:cs typeface="Palanquin Dark"/>
                <a:sym typeface="Palanquin Dark"/>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3">
  <p:cSld name="CUSTOM_3_1_1">
    <p:spTree>
      <p:nvGrpSpPr>
        <p:cNvPr id="1" name="Shape 247"/>
        <p:cNvGrpSpPr/>
        <p:nvPr/>
      </p:nvGrpSpPr>
      <p:grpSpPr>
        <a:xfrm>
          <a:off x="0" y="0"/>
          <a:ext cx="0" cy="0"/>
          <a:chOff x="0" y="0"/>
          <a:chExt cx="0" cy="0"/>
        </a:xfrm>
      </p:grpSpPr>
      <p:grpSp>
        <p:nvGrpSpPr>
          <p:cNvPr id="248" name="Google Shape;248;p19"/>
          <p:cNvGrpSpPr/>
          <p:nvPr/>
        </p:nvGrpSpPr>
        <p:grpSpPr>
          <a:xfrm rot="10226236">
            <a:off x="7301182" y="-491382"/>
            <a:ext cx="2349886" cy="2062766"/>
            <a:chOff x="2793000" y="563350"/>
            <a:chExt cx="1681225" cy="1408525"/>
          </a:xfrm>
        </p:grpSpPr>
        <p:sp>
          <p:nvSpPr>
            <p:cNvPr id="249" name="Google Shape;249;p19"/>
            <p:cNvSpPr/>
            <p:nvPr/>
          </p:nvSpPr>
          <p:spPr>
            <a:xfrm>
              <a:off x="2925600" y="651750"/>
              <a:ext cx="1325975" cy="1136675"/>
            </a:xfrm>
            <a:custGeom>
              <a:avLst/>
              <a:gdLst/>
              <a:ahLst/>
              <a:cxnLst/>
              <a:rect l="l" t="t" r="r" b="b"/>
              <a:pathLst>
                <a:path w="53039" h="45467" fill="none" extrusionOk="0">
                  <a:moveTo>
                    <a:pt x="16779" y="0"/>
                  </a:moveTo>
                  <a:cubicBezTo>
                    <a:pt x="16779" y="0"/>
                    <a:pt x="14477" y="5838"/>
                    <a:pt x="10408" y="10141"/>
                  </a:cubicBezTo>
                  <a:cubicBezTo>
                    <a:pt x="6371" y="14477"/>
                    <a:pt x="0" y="17012"/>
                    <a:pt x="0" y="17012"/>
                  </a:cubicBezTo>
                  <a:cubicBezTo>
                    <a:pt x="0" y="17012"/>
                    <a:pt x="6838" y="22083"/>
                    <a:pt x="7105" y="35025"/>
                  </a:cubicBezTo>
                  <a:cubicBezTo>
                    <a:pt x="7105" y="35025"/>
                    <a:pt x="19281" y="34792"/>
                    <a:pt x="22850" y="45466"/>
                  </a:cubicBezTo>
                  <a:cubicBezTo>
                    <a:pt x="22850" y="45466"/>
                    <a:pt x="28687" y="37093"/>
                    <a:pt x="43665" y="36827"/>
                  </a:cubicBezTo>
                  <a:cubicBezTo>
                    <a:pt x="43665" y="36827"/>
                    <a:pt x="42397" y="25919"/>
                    <a:pt x="53038" y="20548"/>
                  </a:cubicBezTo>
                  <a:cubicBezTo>
                    <a:pt x="53038" y="20548"/>
                    <a:pt x="43131" y="15978"/>
                    <a:pt x="42898" y="2035"/>
                  </a:cubicBezTo>
                  <a:cubicBezTo>
                    <a:pt x="42898" y="2035"/>
                    <a:pt x="25385" y="8640"/>
                    <a:pt x="16779" y="0"/>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19"/>
            <p:cNvSpPr/>
            <p:nvPr/>
          </p:nvSpPr>
          <p:spPr>
            <a:xfrm>
              <a:off x="3133250" y="829375"/>
              <a:ext cx="911500" cy="780575"/>
            </a:xfrm>
            <a:custGeom>
              <a:avLst/>
              <a:gdLst/>
              <a:ahLst/>
              <a:cxnLst/>
              <a:rect l="l" t="t" r="r" b="b"/>
              <a:pathLst>
                <a:path w="36460" h="31223" fill="none" extrusionOk="0">
                  <a:moveTo>
                    <a:pt x="11508" y="0"/>
                  </a:moveTo>
                  <a:cubicBezTo>
                    <a:pt x="11508" y="0"/>
                    <a:pt x="9941" y="4036"/>
                    <a:pt x="7139" y="6972"/>
                  </a:cubicBezTo>
                  <a:cubicBezTo>
                    <a:pt x="4337" y="9941"/>
                    <a:pt x="0" y="11709"/>
                    <a:pt x="0" y="11709"/>
                  </a:cubicBezTo>
                  <a:cubicBezTo>
                    <a:pt x="0" y="11709"/>
                    <a:pt x="4704" y="15178"/>
                    <a:pt x="4870" y="24084"/>
                  </a:cubicBezTo>
                  <a:cubicBezTo>
                    <a:pt x="4870" y="24084"/>
                    <a:pt x="13243" y="23917"/>
                    <a:pt x="15711" y="31223"/>
                  </a:cubicBezTo>
                  <a:cubicBezTo>
                    <a:pt x="15711" y="31223"/>
                    <a:pt x="19714" y="25485"/>
                    <a:pt x="29988" y="25285"/>
                  </a:cubicBezTo>
                  <a:cubicBezTo>
                    <a:pt x="29988" y="25285"/>
                    <a:pt x="29121" y="17780"/>
                    <a:pt x="36460" y="14144"/>
                  </a:cubicBezTo>
                  <a:cubicBezTo>
                    <a:pt x="36460" y="14144"/>
                    <a:pt x="29655" y="11008"/>
                    <a:pt x="29488" y="1401"/>
                  </a:cubicBezTo>
                  <a:cubicBezTo>
                    <a:pt x="29488" y="1401"/>
                    <a:pt x="17446" y="5971"/>
                    <a:pt x="11508" y="0"/>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19"/>
            <p:cNvSpPr/>
            <p:nvPr/>
          </p:nvSpPr>
          <p:spPr>
            <a:xfrm>
              <a:off x="3363400" y="1026175"/>
              <a:ext cx="451175" cy="386975"/>
            </a:xfrm>
            <a:custGeom>
              <a:avLst/>
              <a:gdLst/>
              <a:ahLst/>
              <a:cxnLst/>
              <a:rect l="l" t="t" r="r" b="b"/>
              <a:pathLst>
                <a:path w="18047" h="15479" fill="none" extrusionOk="0">
                  <a:moveTo>
                    <a:pt x="5705" y="1"/>
                  </a:moveTo>
                  <a:cubicBezTo>
                    <a:pt x="5171" y="1268"/>
                    <a:pt x="4437" y="2436"/>
                    <a:pt x="3537" y="3470"/>
                  </a:cubicBezTo>
                  <a:cubicBezTo>
                    <a:pt x="2503" y="4470"/>
                    <a:pt x="1302" y="5238"/>
                    <a:pt x="1" y="5805"/>
                  </a:cubicBezTo>
                  <a:cubicBezTo>
                    <a:pt x="1" y="5805"/>
                    <a:pt x="2336" y="7539"/>
                    <a:pt x="2402" y="11942"/>
                  </a:cubicBezTo>
                  <a:cubicBezTo>
                    <a:pt x="2402" y="11942"/>
                    <a:pt x="6572" y="11842"/>
                    <a:pt x="7773" y="15478"/>
                  </a:cubicBezTo>
                  <a:cubicBezTo>
                    <a:pt x="7773" y="15478"/>
                    <a:pt x="9774" y="12643"/>
                    <a:pt x="14845" y="12576"/>
                  </a:cubicBezTo>
                  <a:cubicBezTo>
                    <a:pt x="14678" y="10241"/>
                    <a:pt x="15945" y="8040"/>
                    <a:pt x="18047" y="7039"/>
                  </a:cubicBezTo>
                  <a:cubicBezTo>
                    <a:pt x="18047" y="7039"/>
                    <a:pt x="14678" y="5471"/>
                    <a:pt x="14611" y="701"/>
                  </a:cubicBezTo>
                  <a:cubicBezTo>
                    <a:pt x="14611" y="701"/>
                    <a:pt x="8640" y="2936"/>
                    <a:pt x="5705" y="1"/>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19"/>
            <p:cNvSpPr/>
            <p:nvPr/>
          </p:nvSpPr>
          <p:spPr>
            <a:xfrm>
              <a:off x="3496000" y="1140425"/>
              <a:ext cx="186000" cy="158475"/>
            </a:xfrm>
            <a:custGeom>
              <a:avLst/>
              <a:gdLst/>
              <a:ahLst/>
              <a:cxnLst/>
              <a:rect l="l" t="t" r="r" b="b"/>
              <a:pathLst>
                <a:path w="7440" h="6339" fill="none" extrusionOk="0">
                  <a:moveTo>
                    <a:pt x="2369" y="1"/>
                  </a:moveTo>
                  <a:cubicBezTo>
                    <a:pt x="2135" y="534"/>
                    <a:pt x="1835" y="1001"/>
                    <a:pt x="1468" y="1435"/>
                  </a:cubicBezTo>
                  <a:cubicBezTo>
                    <a:pt x="1035" y="1835"/>
                    <a:pt x="568" y="2169"/>
                    <a:pt x="1" y="2402"/>
                  </a:cubicBezTo>
                  <a:cubicBezTo>
                    <a:pt x="1" y="2402"/>
                    <a:pt x="968" y="3103"/>
                    <a:pt x="1001" y="4904"/>
                  </a:cubicBezTo>
                  <a:cubicBezTo>
                    <a:pt x="1001" y="4904"/>
                    <a:pt x="2702" y="4871"/>
                    <a:pt x="3203" y="6338"/>
                  </a:cubicBezTo>
                  <a:cubicBezTo>
                    <a:pt x="3203" y="6338"/>
                    <a:pt x="4037" y="5171"/>
                    <a:pt x="6138" y="5138"/>
                  </a:cubicBezTo>
                  <a:cubicBezTo>
                    <a:pt x="6038" y="4204"/>
                    <a:pt x="6572" y="3303"/>
                    <a:pt x="7439" y="2869"/>
                  </a:cubicBezTo>
                  <a:cubicBezTo>
                    <a:pt x="6505" y="2336"/>
                    <a:pt x="5971" y="1335"/>
                    <a:pt x="6005" y="301"/>
                  </a:cubicBezTo>
                  <a:cubicBezTo>
                    <a:pt x="6005" y="301"/>
                    <a:pt x="3570" y="1201"/>
                    <a:pt x="2369" y="1"/>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19"/>
            <p:cNvSpPr/>
            <p:nvPr/>
          </p:nvSpPr>
          <p:spPr>
            <a:xfrm>
              <a:off x="3312525" y="563350"/>
              <a:ext cx="241875" cy="577100"/>
            </a:xfrm>
            <a:custGeom>
              <a:avLst/>
              <a:gdLst/>
              <a:ahLst/>
              <a:cxnLst/>
              <a:rect l="l" t="t" r="r" b="b"/>
              <a:pathLst>
                <a:path w="9675" h="23084" fill="none" extrusionOk="0">
                  <a:moveTo>
                    <a:pt x="1" y="0"/>
                  </a:moveTo>
                  <a:lnTo>
                    <a:pt x="9675" y="23084"/>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19"/>
            <p:cNvSpPr/>
            <p:nvPr/>
          </p:nvSpPr>
          <p:spPr>
            <a:xfrm>
              <a:off x="3646100" y="626725"/>
              <a:ext cx="415325" cy="521225"/>
            </a:xfrm>
            <a:custGeom>
              <a:avLst/>
              <a:gdLst/>
              <a:ahLst/>
              <a:cxnLst/>
              <a:rect l="l" t="t" r="r" b="b"/>
              <a:pathLst>
                <a:path w="16613" h="20849" fill="none" extrusionOk="0">
                  <a:moveTo>
                    <a:pt x="1" y="20849"/>
                  </a:moveTo>
                  <a:lnTo>
                    <a:pt x="16613" y="0"/>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19"/>
            <p:cNvSpPr/>
            <p:nvPr/>
          </p:nvSpPr>
          <p:spPr>
            <a:xfrm>
              <a:off x="3681975" y="1152925"/>
              <a:ext cx="792250" cy="59250"/>
            </a:xfrm>
            <a:custGeom>
              <a:avLst/>
              <a:gdLst/>
              <a:ahLst/>
              <a:cxnLst/>
              <a:rect l="l" t="t" r="r" b="b"/>
              <a:pathLst>
                <a:path w="31690" h="2370" fill="none" extrusionOk="0">
                  <a:moveTo>
                    <a:pt x="0" y="2369"/>
                  </a:moveTo>
                  <a:lnTo>
                    <a:pt x="31689" y="1"/>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19"/>
            <p:cNvSpPr/>
            <p:nvPr/>
          </p:nvSpPr>
          <p:spPr>
            <a:xfrm>
              <a:off x="2793000" y="1045350"/>
              <a:ext cx="703025" cy="154300"/>
            </a:xfrm>
            <a:custGeom>
              <a:avLst/>
              <a:gdLst/>
              <a:ahLst/>
              <a:cxnLst/>
              <a:rect l="l" t="t" r="r" b="b"/>
              <a:pathLst>
                <a:path w="28121" h="6172" fill="none" extrusionOk="0">
                  <a:moveTo>
                    <a:pt x="28121" y="6172"/>
                  </a:moveTo>
                  <a:lnTo>
                    <a:pt x="0" y="1"/>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19"/>
            <p:cNvSpPr/>
            <p:nvPr/>
          </p:nvSpPr>
          <p:spPr>
            <a:xfrm>
              <a:off x="3008150" y="1263025"/>
              <a:ext cx="512900" cy="327750"/>
            </a:xfrm>
            <a:custGeom>
              <a:avLst/>
              <a:gdLst/>
              <a:ahLst/>
              <a:cxnLst/>
              <a:rect l="l" t="t" r="r" b="b"/>
              <a:pathLst>
                <a:path w="20516" h="13110" fill="none" extrusionOk="0">
                  <a:moveTo>
                    <a:pt x="20515" y="0"/>
                  </a:moveTo>
                  <a:lnTo>
                    <a:pt x="1" y="13109"/>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19"/>
            <p:cNvSpPr/>
            <p:nvPr/>
          </p:nvSpPr>
          <p:spPr>
            <a:xfrm>
              <a:off x="3471825" y="1298875"/>
              <a:ext cx="104250" cy="673000"/>
            </a:xfrm>
            <a:custGeom>
              <a:avLst/>
              <a:gdLst/>
              <a:ahLst/>
              <a:cxnLst/>
              <a:rect l="l" t="t" r="r" b="b"/>
              <a:pathLst>
                <a:path w="4170" h="26920" fill="none" extrusionOk="0">
                  <a:moveTo>
                    <a:pt x="4170" y="0"/>
                  </a:moveTo>
                  <a:lnTo>
                    <a:pt x="0" y="26920"/>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19"/>
            <p:cNvSpPr/>
            <p:nvPr/>
          </p:nvSpPr>
          <p:spPr>
            <a:xfrm>
              <a:off x="3648600" y="1268850"/>
              <a:ext cx="527075" cy="436175"/>
            </a:xfrm>
            <a:custGeom>
              <a:avLst/>
              <a:gdLst/>
              <a:ahLst/>
              <a:cxnLst/>
              <a:rect l="l" t="t" r="r" b="b"/>
              <a:pathLst>
                <a:path w="21083" h="17447" fill="none" extrusionOk="0">
                  <a:moveTo>
                    <a:pt x="1" y="1"/>
                  </a:moveTo>
                  <a:lnTo>
                    <a:pt x="21083" y="17446"/>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0" name="Google Shape;260;p19"/>
          <p:cNvSpPr txBox="1">
            <a:spLocks noGrp="1"/>
          </p:cNvSpPr>
          <p:nvPr>
            <p:ph type="title"/>
          </p:nvPr>
        </p:nvSpPr>
        <p:spPr>
          <a:xfrm>
            <a:off x="720000" y="539500"/>
            <a:ext cx="7704000" cy="612600"/>
          </a:xfrm>
          <a:prstGeom prst="rect">
            <a:avLst/>
          </a:prstGeom>
        </p:spPr>
        <p:txBody>
          <a:bodyPr spcFirstLastPara="1" wrap="square" lIns="91425" tIns="91425" rIns="91425" bIns="91425" anchor="t" anchorCtr="0">
            <a:noAutofit/>
          </a:bodyPr>
          <a:lstStyle>
            <a:lvl1pPr lvl="0" rtl="0">
              <a:spcBef>
                <a:spcPts val="0"/>
              </a:spcBef>
              <a:spcAft>
                <a:spcPts val="0"/>
              </a:spcAft>
              <a:buSzPts val="4000"/>
              <a:buNone/>
              <a:defRPr/>
            </a:lvl1pPr>
            <a:lvl2pPr lvl="1" rtl="0">
              <a:spcBef>
                <a:spcPts val="0"/>
              </a:spcBef>
              <a:spcAft>
                <a:spcPts val="0"/>
              </a:spcAft>
              <a:buSzPts val="2800"/>
              <a:buFont typeface="Palanquin Dark"/>
              <a:buNone/>
              <a:defRPr>
                <a:latin typeface="Palanquin Dark"/>
                <a:ea typeface="Palanquin Dark"/>
                <a:cs typeface="Palanquin Dark"/>
                <a:sym typeface="Palanquin Dark"/>
              </a:defRPr>
            </a:lvl2pPr>
            <a:lvl3pPr lvl="2" rtl="0">
              <a:spcBef>
                <a:spcPts val="0"/>
              </a:spcBef>
              <a:spcAft>
                <a:spcPts val="0"/>
              </a:spcAft>
              <a:buSzPts val="2800"/>
              <a:buFont typeface="Palanquin Dark"/>
              <a:buNone/>
              <a:defRPr>
                <a:latin typeface="Palanquin Dark"/>
                <a:ea typeface="Palanquin Dark"/>
                <a:cs typeface="Palanquin Dark"/>
                <a:sym typeface="Palanquin Dark"/>
              </a:defRPr>
            </a:lvl3pPr>
            <a:lvl4pPr lvl="3" rtl="0">
              <a:spcBef>
                <a:spcPts val="0"/>
              </a:spcBef>
              <a:spcAft>
                <a:spcPts val="0"/>
              </a:spcAft>
              <a:buSzPts val="2800"/>
              <a:buFont typeface="Palanquin Dark"/>
              <a:buNone/>
              <a:defRPr>
                <a:latin typeface="Palanquin Dark"/>
                <a:ea typeface="Palanquin Dark"/>
                <a:cs typeface="Palanquin Dark"/>
                <a:sym typeface="Palanquin Dark"/>
              </a:defRPr>
            </a:lvl4pPr>
            <a:lvl5pPr lvl="4" rtl="0">
              <a:spcBef>
                <a:spcPts val="0"/>
              </a:spcBef>
              <a:spcAft>
                <a:spcPts val="0"/>
              </a:spcAft>
              <a:buSzPts val="2800"/>
              <a:buFont typeface="Palanquin Dark"/>
              <a:buNone/>
              <a:defRPr>
                <a:latin typeface="Palanquin Dark"/>
                <a:ea typeface="Palanquin Dark"/>
                <a:cs typeface="Palanquin Dark"/>
                <a:sym typeface="Palanquin Dark"/>
              </a:defRPr>
            </a:lvl5pPr>
            <a:lvl6pPr lvl="5" rtl="0">
              <a:spcBef>
                <a:spcPts val="0"/>
              </a:spcBef>
              <a:spcAft>
                <a:spcPts val="0"/>
              </a:spcAft>
              <a:buSzPts val="2800"/>
              <a:buFont typeface="Palanquin Dark"/>
              <a:buNone/>
              <a:defRPr>
                <a:latin typeface="Palanquin Dark"/>
                <a:ea typeface="Palanquin Dark"/>
                <a:cs typeface="Palanquin Dark"/>
                <a:sym typeface="Palanquin Dark"/>
              </a:defRPr>
            </a:lvl6pPr>
            <a:lvl7pPr lvl="6" rtl="0">
              <a:spcBef>
                <a:spcPts val="0"/>
              </a:spcBef>
              <a:spcAft>
                <a:spcPts val="0"/>
              </a:spcAft>
              <a:buSzPts val="2800"/>
              <a:buFont typeface="Palanquin Dark"/>
              <a:buNone/>
              <a:defRPr>
                <a:latin typeface="Palanquin Dark"/>
                <a:ea typeface="Palanquin Dark"/>
                <a:cs typeface="Palanquin Dark"/>
                <a:sym typeface="Palanquin Dark"/>
              </a:defRPr>
            </a:lvl7pPr>
            <a:lvl8pPr lvl="7" rtl="0">
              <a:spcBef>
                <a:spcPts val="0"/>
              </a:spcBef>
              <a:spcAft>
                <a:spcPts val="0"/>
              </a:spcAft>
              <a:buSzPts val="2800"/>
              <a:buFont typeface="Palanquin Dark"/>
              <a:buNone/>
              <a:defRPr>
                <a:latin typeface="Palanquin Dark"/>
                <a:ea typeface="Palanquin Dark"/>
                <a:cs typeface="Palanquin Dark"/>
                <a:sym typeface="Palanquin Dark"/>
              </a:defRPr>
            </a:lvl8pPr>
            <a:lvl9pPr lvl="8" rtl="0">
              <a:spcBef>
                <a:spcPts val="0"/>
              </a:spcBef>
              <a:spcAft>
                <a:spcPts val="0"/>
              </a:spcAft>
              <a:buSzPts val="2800"/>
              <a:buFont typeface="Palanquin Dark"/>
              <a:buNone/>
              <a:defRPr>
                <a:latin typeface="Palanquin Dark"/>
                <a:ea typeface="Palanquin Dark"/>
                <a:cs typeface="Palanquin Dark"/>
                <a:sym typeface="Palanquin Dark"/>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Quote">
  <p:cSld name="CUSTOM_16">
    <p:spTree>
      <p:nvGrpSpPr>
        <p:cNvPr id="1" name="Shape 358"/>
        <p:cNvGrpSpPr/>
        <p:nvPr/>
      </p:nvGrpSpPr>
      <p:grpSpPr>
        <a:xfrm>
          <a:off x="0" y="0"/>
          <a:ext cx="0" cy="0"/>
          <a:chOff x="0" y="0"/>
          <a:chExt cx="0" cy="0"/>
        </a:xfrm>
      </p:grpSpPr>
      <p:sp>
        <p:nvSpPr>
          <p:cNvPr id="359" name="Google Shape;359;p26"/>
          <p:cNvSpPr txBox="1">
            <a:spLocks noGrp="1"/>
          </p:cNvSpPr>
          <p:nvPr>
            <p:ph type="title"/>
          </p:nvPr>
        </p:nvSpPr>
        <p:spPr>
          <a:xfrm>
            <a:off x="4087200" y="3846904"/>
            <a:ext cx="2156700" cy="402300"/>
          </a:xfrm>
          <a:prstGeom prst="rect">
            <a:avLst/>
          </a:prstGeom>
        </p:spPr>
        <p:txBody>
          <a:bodyPr spcFirstLastPara="1" wrap="square" lIns="91425" tIns="91425" rIns="91425" bIns="91425" anchor="ctr" anchorCtr="0">
            <a:noAutofit/>
          </a:bodyPr>
          <a:lstStyle>
            <a:lvl1pPr lvl="0" rtl="0">
              <a:spcBef>
                <a:spcPts val="0"/>
              </a:spcBef>
              <a:spcAft>
                <a:spcPts val="0"/>
              </a:spcAft>
              <a:buNone/>
              <a:defRPr sz="1800">
                <a:solidFill>
                  <a:schemeClr val="lt1"/>
                </a:solidFill>
                <a:latin typeface="Molengo"/>
                <a:ea typeface="Molengo"/>
                <a:cs typeface="Molengo"/>
                <a:sym typeface="Molengo"/>
              </a:defRPr>
            </a:lvl1pPr>
            <a:lvl2pPr lvl="1" rtl="0">
              <a:spcBef>
                <a:spcPts val="0"/>
              </a:spcBef>
              <a:spcAft>
                <a:spcPts val="0"/>
              </a:spcAft>
              <a:buNone/>
              <a:defRPr>
                <a:solidFill>
                  <a:schemeClr val="lt1"/>
                </a:solidFill>
                <a:latin typeface="Molengo"/>
                <a:ea typeface="Molengo"/>
                <a:cs typeface="Molengo"/>
                <a:sym typeface="Molengo"/>
              </a:defRPr>
            </a:lvl2pPr>
            <a:lvl3pPr lvl="2" rtl="0">
              <a:spcBef>
                <a:spcPts val="0"/>
              </a:spcBef>
              <a:spcAft>
                <a:spcPts val="0"/>
              </a:spcAft>
              <a:buNone/>
              <a:defRPr>
                <a:solidFill>
                  <a:schemeClr val="lt1"/>
                </a:solidFill>
                <a:latin typeface="Molengo"/>
                <a:ea typeface="Molengo"/>
                <a:cs typeface="Molengo"/>
                <a:sym typeface="Molengo"/>
              </a:defRPr>
            </a:lvl3pPr>
            <a:lvl4pPr lvl="3" rtl="0">
              <a:spcBef>
                <a:spcPts val="0"/>
              </a:spcBef>
              <a:spcAft>
                <a:spcPts val="0"/>
              </a:spcAft>
              <a:buNone/>
              <a:defRPr>
                <a:solidFill>
                  <a:schemeClr val="lt1"/>
                </a:solidFill>
                <a:latin typeface="Molengo"/>
                <a:ea typeface="Molengo"/>
                <a:cs typeface="Molengo"/>
                <a:sym typeface="Molengo"/>
              </a:defRPr>
            </a:lvl4pPr>
            <a:lvl5pPr lvl="4" rtl="0">
              <a:spcBef>
                <a:spcPts val="0"/>
              </a:spcBef>
              <a:spcAft>
                <a:spcPts val="0"/>
              </a:spcAft>
              <a:buNone/>
              <a:defRPr>
                <a:solidFill>
                  <a:schemeClr val="lt1"/>
                </a:solidFill>
                <a:latin typeface="Molengo"/>
                <a:ea typeface="Molengo"/>
                <a:cs typeface="Molengo"/>
                <a:sym typeface="Molengo"/>
              </a:defRPr>
            </a:lvl5pPr>
            <a:lvl6pPr lvl="5" rtl="0">
              <a:spcBef>
                <a:spcPts val="0"/>
              </a:spcBef>
              <a:spcAft>
                <a:spcPts val="0"/>
              </a:spcAft>
              <a:buNone/>
              <a:defRPr>
                <a:solidFill>
                  <a:schemeClr val="lt1"/>
                </a:solidFill>
                <a:latin typeface="Molengo"/>
                <a:ea typeface="Molengo"/>
                <a:cs typeface="Molengo"/>
                <a:sym typeface="Molengo"/>
              </a:defRPr>
            </a:lvl6pPr>
            <a:lvl7pPr lvl="6" rtl="0">
              <a:spcBef>
                <a:spcPts val="0"/>
              </a:spcBef>
              <a:spcAft>
                <a:spcPts val="0"/>
              </a:spcAft>
              <a:buNone/>
              <a:defRPr>
                <a:solidFill>
                  <a:schemeClr val="lt1"/>
                </a:solidFill>
                <a:latin typeface="Molengo"/>
                <a:ea typeface="Molengo"/>
                <a:cs typeface="Molengo"/>
                <a:sym typeface="Molengo"/>
              </a:defRPr>
            </a:lvl7pPr>
            <a:lvl8pPr lvl="7" rtl="0">
              <a:spcBef>
                <a:spcPts val="0"/>
              </a:spcBef>
              <a:spcAft>
                <a:spcPts val="0"/>
              </a:spcAft>
              <a:buNone/>
              <a:defRPr>
                <a:solidFill>
                  <a:schemeClr val="lt1"/>
                </a:solidFill>
                <a:latin typeface="Molengo"/>
                <a:ea typeface="Molengo"/>
                <a:cs typeface="Molengo"/>
                <a:sym typeface="Molengo"/>
              </a:defRPr>
            </a:lvl8pPr>
            <a:lvl9pPr lvl="8" rtl="0">
              <a:spcBef>
                <a:spcPts val="0"/>
              </a:spcBef>
              <a:spcAft>
                <a:spcPts val="0"/>
              </a:spcAft>
              <a:buNone/>
              <a:defRPr>
                <a:solidFill>
                  <a:schemeClr val="lt1"/>
                </a:solidFill>
                <a:latin typeface="Molengo"/>
                <a:ea typeface="Molengo"/>
                <a:cs typeface="Molengo"/>
                <a:sym typeface="Molengo"/>
              </a:defRPr>
            </a:lvl9pPr>
          </a:lstStyle>
          <a:p>
            <a:endParaRPr/>
          </a:p>
        </p:txBody>
      </p:sp>
      <p:sp>
        <p:nvSpPr>
          <p:cNvPr id="360" name="Google Shape;360;p26"/>
          <p:cNvSpPr txBox="1">
            <a:spLocks noGrp="1"/>
          </p:cNvSpPr>
          <p:nvPr>
            <p:ph type="subTitle" idx="1"/>
          </p:nvPr>
        </p:nvSpPr>
        <p:spPr>
          <a:xfrm>
            <a:off x="4087050" y="1785100"/>
            <a:ext cx="4337100" cy="1865700"/>
          </a:xfrm>
          <a:prstGeom prst="rect">
            <a:avLst/>
          </a:prstGeom>
          <a:effectLst>
            <a:outerShdw dist="28575" dir="4200000" algn="bl" rotWithShape="0">
              <a:schemeClr val="dk1"/>
            </a:outerShdw>
          </a:effectLst>
        </p:spPr>
        <p:txBody>
          <a:bodyPr spcFirstLastPara="1" wrap="square" lIns="91425" tIns="91425" rIns="91425" bIns="91425" anchor="ctr" anchorCtr="0">
            <a:noAutofit/>
          </a:bodyPr>
          <a:lstStyle>
            <a:lvl1pPr lvl="0" rtl="0">
              <a:lnSpc>
                <a:spcPct val="80000"/>
              </a:lnSpc>
              <a:spcBef>
                <a:spcPts val="0"/>
              </a:spcBef>
              <a:spcAft>
                <a:spcPts val="0"/>
              </a:spcAft>
              <a:buNone/>
              <a:defRPr sz="4000">
                <a:solidFill>
                  <a:schemeClr val="accent2"/>
                </a:solidFill>
                <a:latin typeface="Jolly Lodger"/>
                <a:ea typeface="Jolly Lodger"/>
                <a:cs typeface="Jolly Lodger"/>
                <a:sym typeface="Jolly Lodger"/>
              </a:defRPr>
            </a:lvl1pPr>
            <a:lvl2pPr lvl="1" rtl="0">
              <a:lnSpc>
                <a:spcPct val="80000"/>
              </a:lnSpc>
              <a:spcBef>
                <a:spcPts val="0"/>
              </a:spcBef>
              <a:spcAft>
                <a:spcPts val="0"/>
              </a:spcAft>
              <a:buNone/>
              <a:defRPr sz="4000">
                <a:solidFill>
                  <a:schemeClr val="accent2"/>
                </a:solidFill>
                <a:latin typeface="Jolly Lodger"/>
                <a:ea typeface="Jolly Lodger"/>
                <a:cs typeface="Jolly Lodger"/>
                <a:sym typeface="Jolly Lodger"/>
              </a:defRPr>
            </a:lvl2pPr>
            <a:lvl3pPr lvl="2" rtl="0">
              <a:lnSpc>
                <a:spcPct val="80000"/>
              </a:lnSpc>
              <a:spcBef>
                <a:spcPts val="0"/>
              </a:spcBef>
              <a:spcAft>
                <a:spcPts val="0"/>
              </a:spcAft>
              <a:buNone/>
              <a:defRPr sz="4000">
                <a:solidFill>
                  <a:schemeClr val="accent2"/>
                </a:solidFill>
                <a:latin typeface="Jolly Lodger"/>
                <a:ea typeface="Jolly Lodger"/>
                <a:cs typeface="Jolly Lodger"/>
                <a:sym typeface="Jolly Lodger"/>
              </a:defRPr>
            </a:lvl3pPr>
            <a:lvl4pPr lvl="3" rtl="0">
              <a:lnSpc>
                <a:spcPct val="80000"/>
              </a:lnSpc>
              <a:spcBef>
                <a:spcPts val="0"/>
              </a:spcBef>
              <a:spcAft>
                <a:spcPts val="0"/>
              </a:spcAft>
              <a:buNone/>
              <a:defRPr sz="4000">
                <a:solidFill>
                  <a:schemeClr val="accent2"/>
                </a:solidFill>
                <a:latin typeface="Jolly Lodger"/>
                <a:ea typeface="Jolly Lodger"/>
                <a:cs typeface="Jolly Lodger"/>
                <a:sym typeface="Jolly Lodger"/>
              </a:defRPr>
            </a:lvl4pPr>
            <a:lvl5pPr lvl="4" rtl="0">
              <a:lnSpc>
                <a:spcPct val="80000"/>
              </a:lnSpc>
              <a:spcBef>
                <a:spcPts val="0"/>
              </a:spcBef>
              <a:spcAft>
                <a:spcPts val="0"/>
              </a:spcAft>
              <a:buNone/>
              <a:defRPr sz="4000">
                <a:solidFill>
                  <a:schemeClr val="accent2"/>
                </a:solidFill>
                <a:latin typeface="Jolly Lodger"/>
                <a:ea typeface="Jolly Lodger"/>
                <a:cs typeface="Jolly Lodger"/>
                <a:sym typeface="Jolly Lodger"/>
              </a:defRPr>
            </a:lvl5pPr>
            <a:lvl6pPr lvl="5" rtl="0">
              <a:lnSpc>
                <a:spcPct val="80000"/>
              </a:lnSpc>
              <a:spcBef>
                <a:spcPts val="0"/>
              </a:spcBef>
              <a:spcAft>
                <a:spcPts val="0"/>
              </a:spcAft>
              <a:buNone/>
              <a:defRPr sz="4000">
                <a:solidFill>
                  <a:schemeClr val="accent2"/>
                </a:solidFill>
                <a:latin typeface="Jolly Lodger"/>
                <a:ea typeface="Jolly Lodger"/>
                <a:cs typeface="Jolly Lodger"/>
                <a:sym typeface="Jolly Lodger"/>
              </a:defRPr>
            </a:lvl6pPr>
            <a:lvl7pPr lvl="6" rtl="0">
              <a:lnSpc>
                <a:spcPct val="80000"/>
              </a:lnSpc>
              <a:spcBef>
                <a:spcPts val="0"/>
              </a:spcBef>
              <a:spcAft>
                <a:spcPts val="0"/>
              </a:spcAft>
              <a:buNone/>
              <a:defRPr sz="4000">
                <a:solidFill>
                  <a:schemeClr val="accent2"/>
                </a:solidFill>
                <a:latin typeface="Jolly Lodger"/>
                <a:ea typeface="Jolly Lodger"/>
                <a:cs typeface="Jolly Lodger"/>
                <a:sym typeface="Jolly Lodger"/>
              </a:defRPr>
            </a:lvl7pPr>
            <a:lvl8pPr lvl="7" rtl="0">
              <a:lnSpc>
                <a:spcPct val="80000"/>
              </a:lnSpc>
              <a:spcBef>
                <a:spcPts val="0"/>
              </a:spcBef>
              <a:spcAft>
                <a:spcPts val="0"/>
              </a:spcAft>
              <a:buNone/>
              <a:defRPr sz="4000">
                <a:solidFill>
                  <a:schemeClr val="accent2"/>
                </a:solidFill>
                <a:latin typeface="Jolly Lodger"/>
                <a:ea typeface="Jolly Lodger"/>
                <a:cs typeface="Jolly Lodger"/>
                <a:sym typeface="Jolly Lodger"/>
              </a:defRPr>
            </a:lvl8pPr>
            <a:lvl9pPr lvl="8" rtl="0">
              <a:lnSpc>
                <a:spcPct val="80000"/>
              </a:lnSpc>
              <a:spcBef>
                <a:spcPts val="0"/>
              </a:spcBef>
              <a:spcAft>
                <a:spcPts val="0"/>
              </a:spcAft>
              <a:buNone/>
              <a:defRPr sz="4000">
                <a:solidFill>
                  <a:schemeClr val="accent2"/>
                </a:solidFill>
                <a:latin typeface="Jolly Lodger"/>
                <a:ea typeface="Jolly Lodger"/>
                <a:cs typeface="Jolly Lodger"/>
                <a:sym typeface="Jolly Lodger"/>
              </a:defRPr>
            </a:lvl9pPr>
          </a:lstStyle>
          <a:p>
            <a:endParaRPr/>
          </a:p>
        </p:txBody>
      </p:sp>
      <p:grpSp>
        <p:nvGrpSpPr>
          <p:cNvPr id="361" name="Google Shape;361;p26"/>
          <p:cNvGrpSpPr/>
          <p:nvPr/>
        </p:nvGrpSpPr>
        <p:grpSpPr>
          <a:xfrm rot="1210468">
            <a:off x="3693617" y="740160"/>
            <a:ext cx="509815" cy="405590"/>
            <a:chOff x="7" y="1055669"/>
            <a:chExt cx="2214420" cy="1761712"/>
          </a:xfrm>
        </p:grpSpPr>
        <p:sp>
          <p:nvSpPr>
            <p:cNvPr id="362" name="Google Shape;362;p26"/>
            <p:cNvSpPr/>
            <p:nvPr/>
          </p:nvSpPr>
          <p:spPr>
            <a:xfrm>
              <a:off x="821785" y="1405120"/>
              <a:ext cx="590630" cy="1072840"/>
            </a:xfrm>
            <a:custGeom>
              <a:avLst/>
              <a:gdLst/>
              <a:ahLst/>
              <a:cxnLst/>
              <a:rect l="l" t="t" r="r" b="b"/>
              <a:pathLst>
                <a:path w="4004" h="7273" extrusionOk="0">
                  <a:moveTo>
                    <a:pt x="2803" y="0"/>
                  </a:moveTo>
                  <a:lnTo>
                    <a:pt x="2803" y="0"/>
                  </a:lnTo>
                  <a:cubicBezTo>
                    <a:pt x="1935" y="968"/>
                    <a:pt x="1201" y="2035"/>
                    <a:pt x="668" y="3236"/>
                  </a:cubicBezTo>
                  <a:cubicBezTo>
                    <a:pt x="167" y="4504"/>
                    <a:pt x="1" y="5905"/>
                    <a:pt x="267" y="7272"/>
                  </a:cubicBezTo>
                  <a:cubicBezTo>
                    <a:pt x="1435" y="6538"/>
                    <a:pt x="2369" y="5504"/>
                    <a:pt x="3003" y="4270"/>
                  </a:cubicBezTo>
                  <a:cubicBezTo>
                    <a:pt x="3503" y="3069"/>
                    <a:pt x="3870" y="1802"/>
                    <a:pt x="4003" y="534"/>
                  </a:cubicBezTo>
                  <a:lnTo>
                    <a:pt x="4003" y="534"/>
                  </a:lnTo>
                  <a:cubicBezTo>
                    <a:pt x="4003" y="534"/>
                    <a:pt x="3181" y="2326"/>
                    <a:pt x="2611" y="2326"/>
                  </a:cubicBezTo>
                  <a:cubicBezTo>
                    <a:pt x="2574" y="2326"/>
                    <a:pt x="2537" y="2318"/>
                    <a:pt x="2502" y="2302"/>
                  </a:cubicBezTo>
                  <a:cubicBezTo>
                    <a:pt x="1935" y="2068"/>
                    <a:pt x="2802" y="1"/>
                    <a:pt x="2803" y="0"/>
                  </a:cubicBezTo>
                  <a:close/>
                </a:path>
              </a:pathLst>
            </a:custGeom>
            <a:solidFill>
              <a:srgbClr val="2733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26"/>
            <p:cNvSpPr/>
            <p:nvPr/>
          </p:nvSpPr>
          <p:spPr>
            <a:xfrm>
              <a:off x="7" y="1055669"/>
              <a:ext cx="1146743" cy="1112225"/>
            </a:xfrm>
            <a:custGeom>
              <a:avLst/>
              <a:gdLst/>
              <a:ahLst/>
              <a:cxnLst/>
              <a:rect l="l" t="t" r="r" b="b"/>
              <a:pathLst>
                <a:path w="7774" h="7540" extrusionOk="0">
                  <a:moveTo>
                    <a:pt x="2903" y="1"/>
                  </a:moveTo>
                  <a:cubicBezTo>
                    <a:pt x="768" y="2369"/>
                    <a:pt x="1" y="5505"/>
                    <a:pt x="735" y="7373"/>
                  </a:cubicBezTo>
                  <a:cubicBezTo>
                    <a:pt x="1119" y="7016"/>
                    <a:pt x="1627" y="6874"/>
                    <a:pt x="2117" y="6874"/>
                  </a:cubicBezTo>
                  <a:cubicBezTo>
                    <a:pt x="2820" y="6874"/>
                    <a:pt x="3487" y="7166"/>
                    <a:pt x="3704" y="7540"/>
                  </a:cubicBezTo>
                  <a:cubicBezTo>
                    <a:pt x="4145" y="7208"/>
                    <a:pt x="4770" y="7111"/>
                    <a:pt x="5350" y="7111"/>
                  </a:cubicBezTo>
                  <a:cubicBezTo>
                    <a:pt x="6172" y="7111"/>
                    <a:pt x="6906" y="7306"/>
                    <a:pt x="6906" y="7306"/>
                  </a:cubicBezTo>
                  <a:lnTo>
                    <a:pt x="7773" y="5338"/>
                  </a:lnTo>
                  <a:cubicBezTo>
                    <a:pt x="6205" y="4671"/>
                    <a:pt x="3970" y="2336"/>
                    <a:pt x="2903" y="1"/>
                  </a:cubicBezTo>
                  <a:close/>
                </a:path>
              </a:pathLst>
            </a:custGeom>
            <a:solidFill>
              <a:srgbClr val="2733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26"/>
            <p:cNvSpPr/>
            <p:nvPr/>
          </p:nvSpPr>
          <p:spPr>
            <a:xfrm>
              <a:off x="1018564" y="1843078"/>
              <a:ext cx="1195864" cy="974304"/>
            </a:xfrm>
            <a:custGeom>
              <a:avLst/>
              <a:gdLst/>
              <a:ahLst/>
              <a:cxnLst/>
              <a:rect l="l" t="t" r="r" b="b"/>
              <a:pathLst>
                <a:path w="8107" h="6605" extrusionOk="0">
                  <a:moveTo>
                    <a:pt x="868" y="0"/>
                  </a:moveTo>
                  <a:lnTo>
                    <a:pt x="1" y="1968"/>
                  </a:lnTo>
                  <a:cubicBezTo>
                    <a:pt x="1" y="1968"/>
                    <a:pt x="1802" y="3169"/>
                    <a:pt x="1936" y="4503"/>
                  </a:cubicBezTo>
                  <a:cubicBezTo>
                    <a:pt x="1991" y="4491"/>
                    <a:pt x="2050" y="4485"/>
                    <a:pt x="2112" y="4485"/>
                  </a:cubicBezTo>
                  <a:cubicBezTo>
                    <a:pt x="2873" y="4485"/>
                    <a:pt x="4070" y="5402"/>
                    <a:pt x="4070" y="6605"/>
                  </a:cubicBezTo>
                  <a:cubicBezTo>
                    <a:pt x="5972" y="5904"/>
                    <a:pt x="7773" y="3236"/>
                    <a:pt x="8107" y="67"/>
                  </a:cubicBezTo>
                  <a:lnTo>
                    <a:pt x="8107" y="67"/>
                  </a:lnTo>
                  <a:cubicBezTo>
                    <a:pt x="6928" y="413"/>
                    <a:pt x="5594" y="573"/>
                    <a:pt x="4352" y="573"/>
                  </a:cubicBezTo>
                  <a:cubicBezTo>
                    <a:pt x="2958" y="573"/>
                    <a:pt x="1680" y="371"/>
                    <a:pt x="868" y="0"/>
                  </a:cubicBezTo>
                  <a:close/>
                </a:path>
              </a:pathLst>
            </a:custGeom>
            <a:solidFill>
              <a:srgbClr val="2733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5" name="Google Shape;365;p26"/>
          <p:cNvGrpSpPr/>
          <p:nvPr/>
        </p:nvGrpSpPr>
        <p:grpSpPr>
          <a:xfrm rot="-3443138">
            <a:off x="5647438" y="346329"/>
            <a:ext cx="700093" cy="556968"/>
            <a:chOff x="7" y="1055669"/>
            <a:chExt cx="2214420" cy="1761712"/>
          </a:xfrm>
        </p:grpSpPr>
        <p:sp>
          <p:nvSpPr>
            <p:cNvPr id="366" name="Google Shape;366;p26"/>
            <p:cNvSpPr/>
            <p:nvPr/>
          </p:nvSpPr>
          <p:spPr>
            <a:xfrm>
              <a:off x="821785" y="1405120"/>
              <a:ext cx="590630" cy="1072840"/>
            </a:xfrm>
            <a:custGeom>
              <a:avLst/>
              <a:gdLst/>
              <a:ahLst/>
              <a:cxnLst/>
              <a:rect l="l" t="t" r="r" b="b"/>
              <a:pathLst>
                <a:path w="4004" h="7273" extrusionOk="0">
                  <a:moveTo>
                    <a:pt x="2803" y="0"/>
                  </a:moveTo>
                  <a:lnTo>
                    <a:pt x="2803" y="0"/>
                  </a:lnTo>
                  <a:cubicBezTo>
                    <a:pt x="1935" y="968"/>
                    <a:pt x="1201" y="2035"/>
                    <a:pt x="668" y="3236"/>
                  </a:cubicBezTo>
                  <a:cubicBezTo>
                    <a:pt x="167" y="4504"/>
                    <a:pt x="1" y="5905"/>
                    <a:pt x="267" y="7272"/>
                  </a:cubicBezTo>
                  <a:cubicBezTo>
                    <a:pt x="1435" y="6538"/>
                    <a:pt x="2369" y="5504"/>
                    <a:pt x="3003" y="4270"/>
                  </a:cubicBezTo>
                  <a:cubicBezTo>
                    <a:pt x="3503" y="3069"/>
                    <a:pt x="3870" y="1802"/>
                    <a:pt x="4003" y="534"/>
                  </a:cubicBezTo>
                  <a:lnTo>
                    <a:pt x="4003" y="534"/>
                  </a:lnTo>
                  <a:cubicBezTo>
                    <a:pt x="4003" y="534"/>
                    <a:pt x="3181" y="2326"/>
                    <a:pt x="2611" y="2326"/>
                  </a:cubicBezTo>
                  <a:cubicBezTo>
                    <a:pt x="2574" y="2326"/>
                    <a:pt x="2537" y="2318"/>
                    <a:pt x="2502" y="2302"/>
                  </a:cubicBezTo>
                  <a:cubicBezTo>
                    <a:pt x="1935" y="2068"/>
                    <a:pt x="2802" y="1"/>
                    <a:pt x="2803" y="0"/>
                  </a:cubicBezTo>
                  <a:close/>
                </a:path>
              </a:pathLst>
            </a:custGeom>
            <a:solidFill>
              <a:srgbClr val="2733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26"/>
            <p:cNvSpPr/>
            <p:nvPr/>
          </p:nvSpPr>
          <p:spPr>
            <a:xfrm>
              <a:off x="7" y="1055669"/>
              <a:ext cx="1146743" cy="1112225"/>
            </a:xfrm>
            <a:custGeom>
              <a:avLst/>
              <a:gdLst/>
              <a:ahLst/>
              <a:cxnLst/>
              <a:rect l="l" t="t" r="r" b="b"/>
              <a:pathLst>
                <a:path w="7774" h="7540" extrusionOk="0">
                  <a:moveTo>
                    <a:pt x="2903" y="1"/>
                  </a:moveTo>
                  <a:cubicBezTo>
                    <a:pt x="768" y="2369"/>
                    <a:pt x="1" y="5505"/>
                    <a:pt x="735" y="7373"/>
                  </a:cubicBezTo>
                  <a:cubicBezTo>
                    <a:pt x="1119" y="7016"/>
                    <a:pt x="1627" y="6874"/>
                    <a:pt x="2117" y="6874"/>
                  </a:cubicBezTo>
                  <a:cubicBezTo>
                    <a:pt x="2820" y="6874"/>
                    <a:pt x="3487" y="7166"/>
                    <a:pt x="3704" y="7540"/>
                  </a:cubicBezTo>
                  <a:cubicBezTo>
                    <a:pt x="4145" y="7208"/>
                    <a:pt x="4770" y="7111"/>
                    <a:pt x="5350" y="7111"/>
                  </a:cubicBezTo>
                  <a:cubicBezTo>
                    <a:pt x="6172" y="7111"/>
                    <a:pt x="6906" y="7306"/>
                    <a:pt x="6906" y="7306"/>
                  </a:cubicBezTo>
                  <a:lnTo>
                    <a:pt x="7773" y="5338"/>
                  </a:lnTo>
                  <a:cubicBezTo>
                    <a:pt x="6205" y="4671"/>
                    <a:pt x="3970" y="2336"/>
                    <a:pt x="2903" y="1"/>
                  </a:cubicBezTo>
                  <a:close/>
                </a:path>
              </a:pathLst>
            </a:custGeom>
            <a:solidFill>
              <a:srgbClr val="2733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26"/>
            <p:cNvSpPr/>
            <p:nvPr/>
          </p:nvSpPr>
          <p:spPr>
            <a:xfrm>
              <a:off x="1018564" y="1843078"/>
              <a:ext cx="1195864" cy="974304"/>
            </a:xfrm>
            <a:custGeom>
              <a:avLst/>
              <a:gdLst/>
              <a:ahLst/>
              <a:cxnLst/>
              <a:rect l="l" t="t" r="r" b="b"/>
              <a:pathLst>
                <a:path w="8107" h="6605" extrusionOk="0">
                  <a:moveTo>
                    <a:pt x="868" y="0"/>
                  </a:moveTo>
                  <a:lnTo>
                    <a:pt x="1" y="1968"/>
                  </a:lnTo>
                  <a:cubicBezTo>
                    <a:pt x="1" y="1968"/>
                    <a:pt x="1802" y="3169"/>
                    <a:pt x="1936" y="4503"/>
                  </a:cubicBezTo>
                  <a:cubicBezTo>
                    <a:pt x="1991" y="4491"/>
                    <a:pt x="2050" y="4485"/>
                    <a:pt x="2112" y="4485"/>
                  </a:cubicBezTo>
                  <a:cubicBezTo>
                    <a:pt x="2873" y="4485"/>
                    <a:pt x="4070" y="5402"/>
                    <a:pt x="4070" y="6605"/>
                  </a:cubicBezTo>
                  <a:cubicBezTo>
                    <a:pt x="5972" y="5904"/>
                    <a:pt x="7773" y="3236"/>
                    <a:pt x="8107" y="67"/>
                  </a:cubicBezTo>
                  <a:lnTo>
                    <a:pt x="8107" y="67"/>
                  </a:lnTo>
                  <a:cubicBezTo>
                    <a:pt x="6928" y="413"/>
                    <a:pt x="5594" y="573"/>
                    <a:pt x="4352" y="573"/>
                  </a:cubicBezTo>
                  <a:cubicBezTo>
                    <a:pt x="2958" y="573"/>
                    <a:pt x="1680" y="371"/>
                    <a:pt x="868" y="0"/>
                  </a:cubicBezTo>
                  <a:close/>
                </a:path>
              </a:pathLst>
            </a:custGeom>
            <a:solidFill>
              <a:srgbClr val="2733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9" name="Google Shape;369;p26"/>
          <p:cNvGrpSpPr/>
          <p:nvPr/>
        </p:nvGrpSpPr>
        <p:grpSpPr>
          <a:xfrm rot="-2213089">
            <a:off x="8168872" y="1182246"/>
            <a:ext cx="510247" cy="405934"/>
            <a:chOff x="7" y="1055669"/>
            <a:chExt cx="2214420" cy="1761712"/>
          </a:xfrm>
        </p:grpSpPr>
        <p:sp>
          <p:nvSpPr>
            <p:cNvPr id="370" name="Google Shape;370;p26"/>
            <p:cNvSpPr/>
            <p:nvPr/>
          </p:nvSpPr>
          <p:spPr>
            <a:xfrm>
              <a:off x="821785" y="1405120"/>
              <a:ext cx="590630" cy="1072840"/>
            </a:xfrm>
            <a:custGeom>
              <a:avLst/>
              <a:gdLst/>
              <a:ahLst/>
              <a:cxnLst/>
              <a:rect l="l" t="t" r="r" b="b"/>
              <a:pathLst>
                <a:path w="4004" h="7273" extrusionOk="0">
                  <a:moveTo>
                    <a:pt x="2803" y="0"/>
                  </a:moveTo>
                  <a:lnTo>
                    <a:pt x="2803" y="0"/>
                  </a:lnTo>
                  <a:cubicBezTo>
                    <a:pt x="1935" y="968"/>
                    <a:pt x="1201" y="2035"/>
                    <a:pt x="668" y="3236"/>
                  </a:cubicBezTo>
                  <a:cubicBezTo>
                    <a:pt x="167" y="4504"/>
                    <a:pt x="1" y="5905"/>
                    <a:pt x="267" y="7272"/>
                  </a:cubicBezTo>
                  <a:cubicBezTo>
                    <a:pt x="1435" y="6538"/>
                    <a:pt x="2369" y="5504"/>
                    <a:pt x="3003" y="4270"/>
                  </a:cubicBezTo>
                  <a:cubicBezTo>
                    <a:pt x="3503" y="3069"/>
                    <a:pt x="3870" y="1802"/>
                    <a:pt x="4003" y="534"/>
                  </a:cubicBezTo>
                  <a:lnTo>
                    <a:pt x="4003" y="534"/>
                  </a:lnTo>
                  <a:cubicBezTo>
                    <a:pt x="4003" y="534"/>
                    <a:pt x="3181" y="2326"/>
                    <a:pt x="2611" y="2326"/>
                  </a:cubicBezTo>
                  <a:cubicBezTo>
                    <a:pt x="2574" y="2326"/>
                    <a:pt x="2537" y="2318"/>
                    <a:pt x="2502" y="2302"/>
                  </a:cubicBezTo>
                  <a:cubicBezTo>
                    <a:pt x="1935" y="2068"/>
                    <a:pt x="2802" y="1"/>
                    <a:pt x="2803" y="0"/>
                  </a:cubicBezTo>
                  <a:close/>
                </a:path>
              </a:pathLst>
            </a:custGeom>
            <a:solidFill>
              <a:srgbClr val="2733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26"/>
            <p:cNvSpPr/>
            <p:nvPr/>
          </p:nvSpPr>
          <p:spPr>
            <a:xfrm>
              <a:off x="7" y="1055669"/>
              <a:ext cx="1146743" cy="1112225"/>
            </a:xfrm>
            <a:custGeom>
              <a:avLst/>
              <a:gdLst/>
              <a:ahLst/>
              <a:cxnLst/>
              <a:rect l="l" t="t" r="r" b="b"/>
              <a:pathLst>
                <a:path w="7774" h="7540" extrusionOk="0">
                  <a:moveTo>
                    <a:pt x="2903" y="1"/>
                  </a:moveTo>
                  <a:cubicBezTo>
                    <a:pt x="768" y="2369"/>
                    <a:pt x="1" y="5505"/>
                    <a:pt x="735" y="7373"/>
                  </a:cubicBezTo>
                  <a:cubicBezTo>
                    <a:pt x="1119" y="7016"/>
                    <a:pt x="1627" y="6874"/>
                    <a:pt x="2117" y="6874"/>
                  </a:cubicBezTo>
                  <a:cubicBezTo>
                    <a:pt x="2820" y="6874"/>
                    <a:pt x="3487" y="7166"/>
                    <a:pt x="3704" y="7540"/>
                  </a:cubicBezTo>
                  <a:cubicBezTo>
                    <a:pt x="4145" y="7208"/>
                    <a:pt x="4770" y="7111"/>
                    <a:pt x="5350" y="7111"/>
                  </a:cubicBezTo>
                  <a:cubicBezTo>
                    <a:pt x="6172" y="7111"/>
                    <a:pt x="6906" y="7306"/>
                    <a:pt x="6906" y="7306"/>
                  </a:cubicBezTo>
                  <a:lnTo>
                    <a:pt x="7773" y="5338"/>
                  </a:lnTo>
                  <a:cubicBezTo>
                    <a:pt x="6205" y="4671"/>
                    <a:pt x="3970" y="2336"/>
                    <a:pt x="2903" y="1"/>
                  </a:cubicBezTo>
                  <a:close/>
                </a:path>
              </a:pathLst>
            </a:custGeom>
            <a:solidFill>
              <a:srgbClr val="2733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26"/>
            <p:cNvSpPr/>
            <p:nvPr/>
          </p:nvSpPr>
          <p:spPr>
            <a:xfrm>
              <a:off x="1018564" y="1843078"/>
              <a:ext cx="1195864" cy="974304"/>
            </a:xfrm>
            <a:custGeom>
              <a:avLst/>
              <a:gdLst/>
              <a:ahLst/>
              <a:cxnLst/>
              <a:rect l="l" t="t" r="r" b="b"/>
              <a:pathLst>
                <a:path w="8107" h="6605" extrusionOk="0">
                  <a:moveTo>
                    <a:pt x="868" y="0"/>
                  </a:moveTo>
                  <a:lnTo>
                    <a:pt x="1" y="1968"/>
                  </a:lnTo>
                  <a:cubicBezTo>
                    <a:pt x="1" y="1968"/>
                    <a:pt x="1802" y="3169"/>
                    <a:pt x="1936" y="4503"/>
                  </a:cubicBezTo>
                  <a:cubicBezTo>
                    <a:pt x="1991" y="4491"/>
                    <a:pt x="2050" y="4485"/>
                    <a:pt x="2112" y="4485"/>
                  </a:cubicBezTo>
                  <a:cubicBezTo>
                    <a:pt x="2873" y="4485"/>
                    <a:pt x="4070" y="5402"/>
                    <a:pt x="4070" y="6605"/>
                  </a:cubicBezTo>
                  <a:cubicBezTo>
                    <a:pt x="5972" y="5904"/>
                    <a:pt x="7773" y="3236"/>
                    <a:pt x="8107" y="67"/>
                  </a:cubicBezTo>
                  <a:lnTo>
                    <a:pt x="8107" y="67"/>
                  </a:lnTo>
                  <a:cubicBezTo>
                    <a:pt x="6928" y="413"/>
                    <a:pt x="5594" y="573"/>
                    <a:pt x="4352" y="573"/>
                  </a:cubicBezTo>
                  <a:cubicBezTo>
                    <a:pt x="2958" y="573"/>
                    <a:pt x="1680" y="371"/>
                    <a:pt x="868" y="0"/>
                  </a:cubicBezTo>
                  <a:close/>
                </a:path>
              </a:pathLst>
            </a:custGeom>
            <a:solidFill>
              <a:srgbClr val="2733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slide" type="blank">
  <p:cSld name="BLANK">
    <p:spTree>
      <p:nvGrpSpPr>
        <p:cNvPr id="1" name="Shape 398"/>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p:cSld name="CUSTOM">
    <p:spTree>
      <p:nvGrpSpPr>
        <p:cNvPr id="1" name="Shape 399"/>
        <p:cNvGrpSpPr/>
        <p:nvPr/>
      </p:nvGrpSpPr>
      <p:grpSpPr>
        <a:xfrm>
          <a:off x="0" y="0"/>
          <a:ext cx="0" cy="0"/>
          <a:chOff x="0" y="0"/>
          <a:chExt cx="0" cy="0"/>
        </a:xfrm>
      </p:grpSpPr>
      <p:sp>
        <p:nvSpPr>
          <p:cNvPr id="400" name="Google Shape;400;p30"/>
          <p:cNvSpPr txBox="1">
            <a:spLocks noGrp="1"/>
          </p:cNvSpPr>
          <p:nvPr>
            <p:ph type="title"/>
          </p:nvPr>
        </p:nvSpPr>
        <p:spPr>
          <a:xfrm>
            <a:off x="1048350" y="323850"/>
            <a:ext cx="7047300" cy="4824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Font typeface="Arial"/>
              <a:buNone/>
              <a:defRPr>
                <a:latin typeface="Arial"/>
                <a:ea typeface="Arial"/>
                <a:cs typeface="Arial"/>
                <a:sym typeface="Arial"/>
              </a:defRPr>
            </a:lvl1pPr>
            <a:lvl2pPr lvl="1" rtl="0">
              <a:spcBef>
                <a:spcPts val="0"/>
              </a:spcBef>
              <a:spcAft>
                <a:spcPts val="0"/>
              </a:spcAft>
              <a:buSzPts val="2400"/>
              <a:buFont typeface="Arial"/>
              <a:buNone/>
              <a:defRPr>
                <a:latin typeface="Arial"/>
                <a:ea typeface="Arial"/>
                <a:cs typeface="Arial"/>
                <a:sym typeface="Arial"/>
              </a:defRPr>
            </a:lvl2pPr>
            <a:lvl3pPr lvl="2" rtl="0">
              <a:spcBef>
                <a:spcPts val="0"/>
              </a:spcBef>
              <a:spcAft>
                <a:spcPts val="0"/>
              </a:spcAft>
              <a:buSzPts val="2400"/>
              <a:buFont typeface="Arial"/>
              <a:buNone/>
              <a:defRPr>
                <a:latin typeface="Arial"/>
                <a:ea typeface="Arial"/>
                <a:cs typeface="Arial"/>
                <a:sym typeface="Arial"/>
              </a:defRPr>
            </a:lvl3pPr>
            <a:lvl4pPr lvl="3" rtl="0">
              <a:spcBef>
                <a:spcPts val="0"/>
              </a:spcBef>
              <a:spcAft>
                <a:spcPts val="0"/>
              </a:spcAft>
              <a:buSzPts val="2400"/>
              <a:buFont typeface="Arial"/>
              <a:buNone/>
              <a:defRPr>
                <a:latin typeface="Arial"/>
                <a:ea typeface="Arial"/>
                <a:cs typeface="Arial"/>
                <a:sym typeface="Arial"/>
              </a:defRPr>
            </a:lvl4pPr>
            <a:lvl5pPr lvl="4" rtl="0">
              <a:spcBef>
                <a:spcPts val="0"/>
              </a:spcBef>
              <a:spcAft>
                <a:spcPts val="0"/>
              </a:spcAft>
              <a:buSzPts val="2400"/>
              <a:buFont typeface="Arial"/>
              <a:buNone/>
              <a:defRPr>
                <a:latin typeface="Arial"/>
                <a:ea typeface="Arial"/>
                <a:cs typeface="Arial"/>
                <a:sym typeface="Arial"/>
              </a:defRPr>
            </a:lvl5pPr>
            <a:lvl6pPr lvl="5" rtl="0">
              <a:spcBef>
                <a:spcPts val="0"/>
              </a:spcBef>
              <a:spcAft>
                <a:spcPts val="0"/>
              </a:spcAft>
              <a:buSzPts val="2400"/>
              <a:buFont typeface="Arial"/>
              <a:buNone/>
              <a:defRPr>
                <a:latin typeface="Arial"/>
                <a:ea typeface="Arial"/>
                <a:cs typeface="Arial"/>
                <a:sym typeface="Arial"/>
              </a:defRPr>
            </a:lvl6pPr>
            <a:lvl7pPr lvl="6" rtl="0">
              <a:spcBef>
                <a:spcPts val="0"/>
              </a:spcBef>
              <a:spcAft>
                <a:spcPts val="0"/>
              </a:spcAft>
              <a:buSzPts val="2400"/>
              <a:buFont typeface="Arial"/>
              <a:buNone/>
              <a:defRPr>
                <a:latin typeface="Arial"/>
                <a:ea typeface="Arial"/>
                <a:cs typeface="Arial"/>
                <a:sym typeface="Arial"/>
              </a:defRPr>
            </a:lvl7pPr>
            <a:lvl8pPr lvl="7" rtl="0">
              <a:spcBef>
                <a:spcPts val="0"/>
              </a:spcBef>
              <a:spcAft>
                <a:spcPts val="0"/>
              </a:spcAft>
              <a:buSzPts val="2400"/>
              <a:buFont typeface="Arial"/>
              <a:buNone/>
              <a:defRPr>
                <a:latin typeface="Arial"/>
                <a:ea typeface="Arial"/>
                <a:cs typeface="Arial"/>
                <a:sym typeface="Arial"/>
              </a:defRPr>
            </a:lvl8pPr>
            <a:lvl9pPr lvl="8" rtl="0">
              <a:spcBef>
                <a:spcPts val="0"/>
              </a:spcBef>
              <a:spcAft>
                <a:spcPts val="0"/>
              </a:spcAft>
              <a:buSzPts val="2400"/>
              <a:buFont typeface="Arial"/>
              <a:buNone/>
              <a:defRPr>
                <a:latin typeface="Arial"/>
                <a:ea typeface="Arial"/>
                <a:cs typeface="Arial"/>
                <a:sym typeface="Arial"/>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20000" y="539500"/>
            <a:ext cx="7704000" cy="572700"/>
          </a:xfrm>
          <a:prstGeom prst="rect">
            <a:avLst/>
          </a:prstGeom>
          <a:noFill/>
          <a:ln>
            <a:noFill/>
          </a:ln>
          <a:effectLst>
            <a:outerShdw dist="19050" dir="4320000" algn="bl" rotWithShape="0">
              <a:schemeClr val="dk1"/>
            </a:outerShdw>
          </a:effectLst>
        </p:spPr>
        <p:txBody>
          <a:bodyPr spcFirstLastPara="1" wrap="square" lIns="91425" tIns="91425" rIns="91425" bIns="91425" anchor="t" anchorCtr="0">
            <a:noAutofit/>
          </a:bodyPr>
          <a:lstStyle>
            <a:lvl1pPr lvl="0" rtl="0">
              <a:spcBef>
                <a:spcPts val="0"/>
              </a:spcBef>
              <a:spcAft>
                <a:spcPts val="0"/>
              </a:spcAft>
              <a:buClr>
                <a:schemeClr val="accent2"/>
              </a:buClr>
              <a:buSzPts val="4000"/>
              <a:buFont typeface="Jolly Lodger"/>
              <a:buNone/>
              <a:defRPr sz="4000">
                <a:solidFill>
                  <a:schemeClr val="accent2"/>
                </a:solidFill>
                <a:latin typeface="Jolly Lodger"/>
                <a:ea typeface="Jolly Lodger"/>
                <a:cs typeface="Jolly Lodger"/>
                <a:sym typeface="Jolly Lodger"/>
              </a:defRPr>
            </a:lvl1pPr>
            <a:lvl2pPr lvl="1" rtl="0">
              <a:spcBef>
                <a:spcPts val="0"/>
              </a:spcBef>
              <a:spcAft>
                <a:spcPts val="0"/>
              </a:spcAft>
              <a:buClr>
                <a:schemeClr val="accent2"/>
              </a:buClr>
              <a:buSzPts val="2800"/>
              <a:buFont typeface="Jolly Lodger"/>
              <a:buNone/>
              <a:defRPr sz="2800">
                <a:solidFill>
                  <a:schemeClr val="accent2"/>
                </a:solidFill>
                <a:latin typeface="Jolly Lodger"/>
                <a:ea typeface="Jolly Lodger"/>
                <a:cs typeface="Jolly Lodger"/>
                <a:sym typeface="Jolly Lodger"/>
              </a:defRPr>
            </a:lvl2pPr>
            <a:lvl3pPr lvl="2" rtl="0">
              <a:spcBef>
                <a:spcPts val="0"/>
              </a:spcBef>
              <a:spcAft>
                <a:spcPts val="0"/>
              </a:spcAft>
              <a:buClr>
                <a:schemeClr val="accent2"/>
              </a:buClr>
              <a:buSzPts val="2800"/>
              <a:buFont typeface="Jolly Lodger"/>
              <a:buNone/>
              <a:defRPr sz="2800">
                <a:solidFill>
                  <a:schemeClr val="accent2"/>
                </a:solidFill>
                <a:latin typeface="Jolly Lodger"/>
                <a:ea typeface="Jolly Lodger"/>
                <a:cs typeface="Jolly Lodger"/>
                <a:sym typeface="Jolly Lodger"/>
              </a:defRPr>
            </a:lvl3pPr>
            <a:lvl4pPr lvl="3" rtl="0">
              <a:spcBef>
                <a:spcPts val="0"/>
              </a:spcBef>
              <a:spcAft>
                <a:spcPts val="0"/>
              </a:spcAft>
              <a:buClr>
                <a:schemeClr val="accent2"/>
              </a:buClr>
              <a:buSzPts val="2800"/>
              <a:buFont typeface="Jolly Lodger"/>
              <a:buNone/>
              <a:defRPr sz="2800">
                <a:solidFill>
                  <a:schemeClr val="accent2"/>
                </a:solidFill>
                <a:latin typeface="Jolly Lodger"/>
                <a:ea typeface="Jolly Lodger"/>
                <a:cs typeface="Jolly Lodger"/>
                <a:sym typeface="Jolly Lodger"/>
              </a:defRPr>
            </a:lvl4pPr>
            <a:lvl5pPr lvl="4" rtl="0">
              <a:spcBef>
                <a:spcPts val="0"/>
              </a:spcBef>
              <a:spcAft>
                <a:spcPts val="0"/>
              </a:spcAft>
              <a:buClr>
                <a:schemeClr val="accent2"/>
              </a:buClr>
              <a:buSzPts val="2800"/>
              <a:buFont typeface="Jolly Lodger"/>
              <a:buNone/>
              <a:defRPr sz="2800">
                <a:solidFill>
                  <a:schemeClr val="accent2"/>
                </a:solidFill>
                <a:latin typeface="Jolly Lodger"/>
                <a:ea typeface="Jolly Lodger"/>
                <a:cs typeface="Jolly Lodger"/>
                <a:sym typeface="Jolly Lodger"/>
              </a:defRPr>
            </a:lvl5pPr>
            <a:lvl6pPr lvl="5" rtl="0">
              <a:spcBef>
                <a:spcPts val="0"/>
              </a:spcBef>
              <a:spcAft>
                <a:spcPts val="0"/>
              </a:spcAft>
              <a:buClr>
                <a:schemeClr val="accent2"/>
              </a:buClr>
              <a:buSzPts val="2800"/>
              <a:buFont typeface="Jolly Lodger"/>
              <a:buNone/>
              <a:defRPr sz="2800">
                <a:solidFill>
                  <a:schemeClr val="accent2"/>
                </a:solidFill>
                <a:latin typeface="Jolly Lodger"/>
                <a:ea typeface="Jolly Lodger"/>
                <a:cs typeface="Jolly Lodger"/>
                <a:sym typeface="Jolly Lodger"/>
              </a:defRPr>
            </a:lvl6pPr>
            <a:lvl7pPr lvl="6" rtl="0">
              <a:spcBef>
                <a:spcPts val="0"/>
              </a:spcBef>
              <a:spcAft>
                <a:spcPts val="0"/>
              </a:spcAft>
              <a:buClr>
                <a:schemeClr val="accent2"/>
              </a:buClr>
              <a:buSzPts val="2800"/>
              <a:buFont typeface="Jolly Lodger"/>
              <a:buNone/>
              <a:defRPr sz="2800">
                <a:solidFill>
                  <a:schemeClr val="accent2"/>
                </a:solidFill>
                <a:latin typeface="Jolly Lodger"/>
                <a:ea typeface="Jolly Lodger"/>
                <a:cs typeface="Jolly Lodger"/>
                <a:sym typeface="Jolly Lodger"/>
              </a:defRPr>
            </a:lvl7pPr>
            <a:lvl8pPr lvl="7" rtl="0">
              <a:spcBef>
                <a:spcPts val="0"/>
              </a:spcBef>
              <a:spcAft>
                <a:spcPts val="0"/>
              </a:spcAft>
              <a:buClr>
                <a:schemeClr val="accent2"/>
              </a:buClr>
              <a:buSzPts val="2800"/>
              <a:buFont typeface="Jolly Lodger"/>
              <a:buNone/>
              <a:defRPr sz="2800">
                <a:solidFill>
                  <a:schemeClr val="accent2"/>
                </a:solidFill>
                <a:latin typeface="Jolly Lodger"/>
                <a:ea typeface="Jolly Lodger"/>
                <a:cs typeface="Jolly Lodger"/>
                <a:sym typeface="Jolly Lodger"/>
              </a:defRPr>
            </a:lvl8pPr>
            <a:lvl9pPr lvl="8" rtl="0">
              <a:spcBef>
                <a:spcPts val="0"/>
              </a:spcBef>
              <a:spcAft>
                <a:spcPts val="0"/>
              </a:spcAft>
              <a:buClr>
                <a:schemeClr val="accent2"/>
              </a:buClr>
              <a:buSzPts val="2800"/>
              <a:buFont typeface="Jolly Lodger"/>
              <a:buNone/>
              <a:defRPr sz="2800">
                <a:solidFill>
                  <a:schemeClr val="accent2"/>
                </a:solidFill>
                <a:latin typeface="Jolly Lodger"/>
                <a:ea typeface="Jolly Lodger"/>
                <a:cs typeface="Jolly Lodger"/>
                <a:sym typeface="Jolly Lodger"/>
              </a:defRPr>
            </a:lvl9pPr>
          </a:lstStyle>
          <a:p>
            <a:endParaRPr/>
          </a:p>
        </p:txBody>
      </p:sp>
      <p:sp>
        <p:nvSpPr>
          <p:cNvPr id="7" name="Google Shape;7;p1"/>
          <p:cNvSpPr txBox="1">
            <a:spLocks noGrp="1"/>
          </p:cNvSpPr>
          <p:nvPr>
            <p:ph type="body" idx="1"/>
          </p:nvPr>
        </p:nvSpPr>
        <p:spPr>
          <a:xfrm>
            <a:off x="720000" y="1300850"/>
            <a:ext cx="7704000" cy="3267900"/>
          </a:xfrm>
          <a:prstGeom prst="rect">
            <a:avLst/>
          </a:prstGeom>
          <a:noFill/>
          <a:ln>
            <a:noFill/>
          </a:ln>
        </p:spPr>
        <p:txBody>
          <a:bodyPr spcFirstLastPara="1" wrap="square" lIns="91425" tIns="91425" rIns="91425" bIns="91425" anchor="t" anchorCtr="0">
            <a:noAutofit/>
          </a:bodyPr>
          <a:lstStyle>
            <a:lvl1pPr marL="457200" lvl="0" indent="-342900">
              <a:lnSpc>
                <a:spcPct val="100000"/>
              </a:lnSpc>
              <a:spcBef>
                <a:spcPts val="0"/>
              </a:spcBef>
              <a:spcAft>
                <a:spcPts val="0"/>
              </a:spcAft>
              <a:buClr>
                <a:schemeClr val="lt1"/>
              </a:buClr>
              <a:buSzPts val="1800"/>
              <a:buFont typeface="Molengo"/>
              <a:buChar char="●"/>
              <a:defRPr sz="1800">
                <a:solidFill>
                  <a:schemeClr val="lt1"/>
                </a:solidFill>
                <a:latin typeface="Molengo"/>
                <a:ea typeface="Molengo"/>
                <a:cs typeface="Molengo"/>
                <a:sym typeface="Molengo"/>
              </a:defRPr>
            </a:lvl1pPr>
            <a:lvl2pPr marL="914400" lvl="1" indent="-317500">
              <a:lnSpc>
                <a:spcPct val="100000"/>
              </a:lnSpc>
              <a:spcBef>
                <a:spcPts val="0"/>
              </a:spcBef>
              <a:spcAft>
                <a:spcPts val="0"/>
              </a:spcAft>
              <a:buClr>
                <a:schemeClr val="lt1"/>
              </a:buClr>
              <a:buSzPts val="1400"/>
              <a:buFont typeface="Molengo"/>
              <a:buChar char="○"/>
              <a:defRPr>
                <a:solidFill>
                  <a:schemeClr val="lt1"/>
                </a:solidFill>
                <a:latin typeface="Molengo"/>
                <a:ea typeface="Molengo"/>
                <a:cs typeface="Molengo"/>
                <a:sym typeface="Molengo"/>
              </a:defRPr>
            </a:lvl2pPr>
            <a:lvl3pPr marL="1371600" lvl="2" indent="-317500">
              <a:lnSpc>
                <a:spcPct val="100000"/>
              </a:lnSpc>
              <a:spcBef>
                <a:spcPts val="0"/>
              </a:spcBef>
              <a:spcAft>
                <a:spcPts val="0"/>
              </a:spcAft>
              <a:buClr>
                <a:schemeClr val="lt1"/>
              </a:buClr>
              <a:buSzPts val="1400"/>
              <a:buFont typeface="Molengo"/>
              <a:buChar char="■"/>
              <a:defRPr>
                <a:solidFill>
                  <a:schemeClr val="lt1"/>
                </a:solidFill>
                <a:latin typeface="Molengo"/>
                <a:ea typeface="Molengo"/>
                <a:cs typeface="Molengo"/>
                <a:sym typeface="Molengo"/>
              </a:defRPr>
            </a:lvl3pPr>
            <a:lvl4pPr marL="1828800" lvl="3" indent="-317500">
              <a:lnSpc>
                <a:spcPct val="100000"/>
              </a:lnSpc>
              <a:spcBef>
                <a:spcPts val="0"/>
              </a:spcBef>
              <a:spcAft>
                <a:spcPts val="0"/>
              </a:spcAft>
              <a:buClr>
                <a:schemeClr val="lt1"/>
              </a:buClr>
              <a:buSzPts val="1400"/>
              <a:buFont typeface="Molengo"/>
              <a:buChar char="●"/>
              <a:defRPr>
                <a:solidFill>
                  <a:schemeClr val="lt1"/>
                </a:solidFill>
                <a:latin typeface="Molengo"/>
                <a:ea typeface="Molengo"/>
                <a:cs typeface="Molengo"/>
                <a:sym typeface="Molengo"/>
              </a:defRPr>
            </a:lvl4pPr>
            <a:lvl5pPr marL="2286000" lvl="4" indent="-317500">
              <a:lnSpc>
                <a:spcPct val="100000"/>
              </a:lnSpc>
              <a:spcBef>
                <a:spcPts val="0"/>
              </a:spcBef>
              <a:spcAft>
                <a:spcPts val="0"/>
              </a:spcAft>
              <a:buClr>
                <a:schemeClr val="lt1"/>
              </a:buClr>
              <a:buSzPts val="1400"/>
              <a:buFont typeface="Molengo"/>
              <a:buChar char="○"/>
              <a:defRPr>
                <a:solidFill>
                  <a:schemeClr val="lt1"/>
                </a:solidFill>
                <a:latin typeface="Molengo"/>
                <a:ea typeface="Molengo"/>
                <a:cs typeface="Molengo"/>
                <a:sym typeface="Molengo"/>
              </a:defRPr>
            </a:lvl5pPr>
            <a:lvl6pPr marL="2743200" lvl="5" indent="-317500">
              <a:lnSpc>
                <a:spcPct val="100000"/>
              </a:lnSpc>
              <a:spcBef>
                <a:spcPts val="0"/>
              </a:spcBef>
              <a:spcAft>
                <a:spcPts val="0"/>
              </a:spcAft>
              <a:buClr>
                <a:schemeClr val="lt1"/>
              </a:buClr>
              <a:buSzPts val="1400"/>
              <a:buFont typeface="Molengo"/>
              <a:buChar char="■"/>
              <a:defRPr>
                <a:solidFill>
                  <a:schemeClr val="lt1"/>
                </a:solidFill>
                <a:latin typeface="Molengo"/>
                <a:ea typeface="Molengo"/>
                <a:cs typeface="Molengo"/>
                <a:sym typeface="Molengo"/>
              </a:defRPr>
            </a:lvl6pPr>
            <a:lvl7pPr marL="3200400" lvl="6" indent="-317500">
              <a:lnSpc>
                <a:spcPct val="100000"/>
              </a:lnSpc>
              <a:spcBef>
                <a:spcPts val="0"/>
              </a:spcBef>
              <a:spcAft>
                <a:spcPts val="0"/>
              </a:spcAft>
              <a:buClr>
                <a:schemeClr val="lt1"/>
              </a:buClr>
              <a:buSzPts val="1400"/>
              <a:buFont typeface="Molengo"/>
              <a:buChar char="●"/>
              <a:defRPr>
                <a:solidFill>
                  <a:schemeClr val="lt1"/>
                </a:solidFill>
                <a:latin typeface="Molengo"/>
                <a:ea typeface="Molengo"/>
                <a:cs typeface="Molengo"/>
                <a:sym typeface="Molengo"/>
              </a:defRPr>
            </a:lvl7pPr>
            <a:lvl8pPr marL="3657600" lvl="7" indent="-317500">
              <a:lnSpc>
                <a:spcPct val="100000"/>
              </a:lnSpc>
              <a:spcBef>
                <a:spcPts val="0"/>
              </a:spcBef>
              <a:spcAft>
                <a:spcPts val="0"/>
              </a:spcAft>
              <a:buClr>
                <a:schemeClr val="lt1"/>
              </a:buClr>
              <a:buSzPts val="1400"/>
              <a:buFont typeface="Molengo"/>
              <a:buChar char="○"/>
              <a:defRPr>
                <a:solidFill>
                  <a:schemeClr val="lt1"/>
                </a:solidFill>
                <a:latin typeface="Molengo"/>
                <a:ea typeface="Molengo"/>
                <a:cs typeface="Molengo"/>
                <a:sym typeface="Molengo"/>
              </a:defRPr>
            </a:lvl8pPr>
            <a:lvl9pPr marL="4114800" lvl="8" indent="-317500">
              <a:lnSpc>
                <a:spcPct val="100000"/>
              </a:lnSpc>
              <a:spcBef>
                <a:spcPts val="0"/>
              </a:spcBef>
              <a:spcAft>
                <a:spcPts val="0"/>
              </a:spcAft>
              <a:buClr>
                <a:schemeClr val="lt1"/>
              </a:buClr>
              <a:buSzPts val="1400"/>
              <a:buFont typeface="Molengo"/>
              <a:buChar char="■"/>
              <a:defRPr>
                <a:solidFill>
                  <a:schemeClr val="lt1"/>
                </a:solidFill>
                <a:latin typeface="Molengo"/>
                <a:ea typeface="Molengo"/>
                <a:cs typeface="Molengo"/>
                <a:sym typeface="Moleng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8" r:id="rId3"/>
    <p:sldLayoutId id="2147483659" r:id="rId4"/>
    <p:sldLayoutId id="2147483665" r:id="rId5"/>
    <p:sldLayoutId id="2147483672"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rgbClr val="0E2A47"/>
        </a:solidFill>
        <a:effectLst/>
      </p:bgPr>
    </p:bg>
    <p:spTree>
      <p:nvGrpSpPr>
        <p:cNvPr id="1" name="Shape 395"/>
        <p:cNvGrpSpPr/>
        <p:nvPr/>
      </p:nvGrpSpPr>
      <p:grpSpPr>
        <a:xfrm>
          <a:off x="0" y="0"/>
          <a:ext cx="0" cy="0"/>
          <a:chOff x="0" y="0"/>
          <a:chExt cx="0" cy="0"/>
        </a:xfrm>
      </p:grpSpPr>
      <p:sp>
        <p:nvSpPr>
          <p:cNvPr id="396" name="Google Shape;396;p28"/>
          <p:cNvSpPr txBox="1">
            <a:spLocks noGrp="1"/>
          </p:cNvSpPr>
          <p:nvPr>
            <p:ph type="title"/>
          </p:nvPr>
        </p:nvSpPr>
        <p:spPr>
          <a:xfrm>
            <a:off x="1068100" y="933450"/>
            <a:ext cx="7047300" cy="4824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1pPr>
            <a:lvl2pPr lvl="1"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2pPr>
            <a:lvl3pPr lvl="2"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3pPr>
            <a:lvl4pPr lvl="3"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4pPr>
            <a:lvl5pPr lvl="4"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5pPr>
            <a:lvl6pPr lvl="5"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6pPr>
            <a:lvl7pPr lvl="6"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7pPr>
            <a:lvl8pPr lvl="7"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8pPr>
            <a:lvl9pPr lvl="8"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9pPr>
          </a:lstStyle>
          <a:p>
            <a:endParaRPr/>
          </a:p>
        </p:txBody>
      </p:sp>
      <p:sp>
        <p:nvSpPr>
          <p:cNvPr id="397" name="Google Shape;397;p28"/>
          <p:cNvSpPr txBox="1">
            <a:spLocks noGrp="1"/>
          </p:cNvSpPr>
          <p:nvPr>
            <p:ph type="body" idx="1"/>
          </p:nvPr>
        </p:nvSpPr>
        <p:spPr>
          <a:xfrm>
            <a:off x="1068100" y="1695450"/>
            <a:ext cx="7047300" cy="2502000"/>
          </a:xfrm>
          <a:prstGeom prst="rect">
            <a:avLst/>
          </a:prstGeom>
          <a:noFill/>
          <a:ln>
            <a:noFill/>
          </a:ln>
        </p:spPr>
        <p:txBody>
          <a:bodyPr spcFirstLastPara="1" wrap="square" lIns="91425" tIns="91425" rIns="91425" bIns="91425" anchor="t" anchorCtr="0">
            <a:noAutofit/>
          </a:bodyPr>
          <a:lstStyle>
            <a:lvl1pPr marL="457200" lvl="0"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1pPr>
            <a:lvl2pPr marL="914400" lvl="1"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2pPr>
            <a:lvl3pPr marL="1371600" lvl="2"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3pPr>
            <a:lvl4pPr marL="1828800" lvl="3"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4pPr>
            <a:lvl5pPr marL="2286000" lvl="4"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5pPr>
            <a:lvl6pPr marL="2743200" lvl="5"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6pPr>
            <a:lvl7pPr marL="3200400" lvl="6"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7pPr>
            <a:lvl8pPr marL="3657600" lvl="7"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8pPr>
            <a:lvl9pPr marL="4114800" lvl="8"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9pPr>
          </a:lstStyle>
          <a:p>
            <a:endParaRPr/>
          </a:p>
        </p:txBody>
      </p:sp>
    </p:spTree>
  </p:cSld>
  <p:clrMap bg1="lt1" tx1="dk1" bg2="dk2" tx2="lt2" accent1="accent1" accent2="accent2" accent3="accent3" accent4="accent4" accent5="accent5" accent6="accent6" hlink="hlink" folHlink="folHlink"/>
  <p:sldLayoutIdLst>
    <p:sldLayoutId id="2147483674" r:id="rId1"/>
    <p:sldLayoutId id="2147483675"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audio" Target="../media/audio1.wav"/><Relationship Id="rId4" Type="http://schemas.openxmlformats.org/officeDocument/2006/relationships/image" Target="../media/image1.gif"/></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en.wikipedia.org/wiki/All_Saints%27_Day"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hyperlink" Target="https://en.wikipedia.org/wiki/Halloween_costume"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hyperlink" Target="https://kotaku.com/halloween-in-tokyo-descends-into-chaos-clean-ups-and-a-1830065078" TargetMode="Externa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63B5D"/>
        </a:solidFill>
        <a:effectLst/>
      </p:bgPr>
    </p:bg>
    <p:spTree>
      <p:nvGrpSpPr>
        <p:cNvPr id="1" name="Shape 404"/>
        <p:cNvGrpSpPr/>
        <p:nvPr/>
      </p:nvGrpSpPr>
      <p:grpSpPr>
        <a:xfrm>
          <a:off x="0" y="0"/>
          <a:ext cx="0" cy="0"/>
          <a:chOff x="0" y="0"/>
          <a:chExt cx="0" cy="0"/>
        </a:xfrm>
      </p:grpSpPr>
      <p:pic>
        <p:nvPicPr>
          <p:cNvPr id="405" name="Google Shape;405;p31"/>
          <p:cNvPicPr preferRelativeResize="0"/>
          <p:nvPr/>
        </p:nvPicPr>
        <p:blipFill>
          <a:blip r:embed="rId4">
            <a:alphaModFix/>
          </a:blip>
          <a:stretch>
            <a:fillRect/>
          </a:stretch>
        </p:blipFill>
        <p:spPr>
          <a:xfrm>
            <a:off x="4538141" y="692798"/>
            <a:ext cx="3761050" cy="3761050"/>
          </a:xfrm>
          <a:prstGeom prst="rect">
            <a:avLst/>
          </a:prstGeom>
          <a:noFill/>
          <a:ln>
            <a:noFill/>
          </a:ln>
        </p:spPr>
      </p:pic>
      <p:sp>
        <p:nvSpPr>
          <p:cNvPr id="406" name="Google Shape;406;p31"/>
          <p:cNvSpPr txBox="1">
            <a:spLocks noGrp="1"/>
          </p:cNvSpPr>
          <p:nvPr>
            <p:ph type="ctrTitle"/>
          </p:nvPr>
        </p:nvSpPr>
        <p:spPr>
          <a:xfrm>
            <a:off x="117764" y="900545"/>
            <a:ext cx="9587345" cy="3365980"/>
          </a:xfrm>
          <a:prstGeom prst="rect">
            <a:avLst/>
          </a:prstGeom>
          <a:effectLst>
            <a:outerShdw dist="28575" dir="4140000" algn="bl" rotWithShape="0">
              <a:schemeClr val="accent3"/>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6000" dirty="0">
                <a:latin typeface="Algerian" panose="04020705040A02060702" pitchFamily="82" charset="0"/>
              </a:rPr>
              <a:t>HALLOWEEN</a:t>
            </a:r>
            <a:endParaRPr sz="6000" dirty="0">
              <a:solidFill>
                <a:schemeClr val="accent2"/>
              </a:solidFill>
              <a:latin typeface="Algerian" panose="04020705040A02060702" pitchFamily="82" charset="0"/>
            </a:endParaRPr>
          </a:p>
        </p:txBody>
      </p:sp>
      <p:sp>
        <p:nvSpPr>
          <p:cNvPr id="407" name="Google Shape;407;p31"/>
          <p:cNvSpPr txBox="1">
            <a:spLocks noGrp="1"/>
          </p:cNvSpPr>
          <p:nvPr>
            <p:ph type="subTitle" idx="1"/>
          </p:nvPr>
        </p:nvSpPr>
        <p:spPr>
          <a:xfrm>
            <a:off x="844503" y="4286000"/>
            <a:ext cx="4435800" cy="479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Tudor Tripa, Fifth Grade</a:t>
            </a:r>
            <a:endParaRPr dirty="0"/>
          </a:p>
        </p:txBody>
      </p:sp>
      <p:sp>
        <p:nvSpPr>
          <p:cNvPr id="408" name="Google Shape;408;p31"/>
          <p:cNvSpPr/>
          <p:nvPr/>
        </p:nvSpPr>
        <p:spPr>
          <a:xfrm>
            <a:off x="4956900" y="3925125"/>
            <a:ext cx="2869800" cy="189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09" name="Google Shape;409;p31"/>
          <p:cNvGrpSpPr/>
          <p:nvPr/>
        </p:nvGrpSpPr>
        <p:grpSpPr>
          <a:xfrm rot="10253261">
            <a:off x="7360747" y="3948941"/>
            <a:ext cx="2158189" cy="1808124"/>
            <a:chOff x="2793000" y="563350"/>
            <a:chExt cx="1681225" cy="1408525"/>
          </a:xfrm>
        </p:grpSpPr>
        <p:sp>
          <p:nvSpPr>
            <p:cNvPr id="410" name="Google Shape;410;p31"/>
            <p:cNvSpPr/>
            <p:nvPr/>
          </p:nvSpPr>
          <p:spPr>
            <a:xfrm>
              <a:off x="2925600" y="651750"/>
              <a:ext cx="1325975" cy="1136675"/>
            </a:xfrm>
            <a:custGeom>
              <a:avLst/>
              <a:gdLst/>
              <a:ahLst/>
              <a:cxnLst/>
              <a:rect l="l" t="t" r="r" b="b"/>
              <a:pathLst>
                <a:path w="53039" h="45467" fill="none" extrusionOk="0">
                  <a:moveTo>
                    <a:pt x="16779" y="0"/>
                  </a:moveTo>
                  <a:cubicBezTo>
                    <a:pt x="16779" y="0"/>
                    <a:pt x="14477" y="5838"/>
                    <a:pt x="10408" y="10141"/>
                  </a:cubicBezTo>
                  <a:cubicBezTo>
                    <a:pt x="6371" y="14477"/>
                    <a:pt x="0" y="17012"/>
                    <a:pt x="0" y="17012"/>
                  </a:cubicBezTo>
                  <a:cubicBezTo>
                    <a:pt x="0" y="17012"/>
                    <a:pt x="6838" y="22083"/>
                    <a:pt x="7105" y="35025"/>
                  </a:cubicBezTo>
                  <a:cubicBezTo>
                    <a:pt x="7105" y="35025"/>
                    <a:pt x="19281" y="34792"/>
                    <a:pt x="22850" y="45466"/>
                  </a:cubicBezTo>
                  <a:cubicBezTo>
                    <a:pt x="22850" y="45466"/>
                    <a:pt x="28687" y="37093"/>
                    <a:pt x="43665" y="36827"/>
                  </a:cubicBezTo>
                  <a:cubicBezTo>
                    <a:pt x="43665" y="36827"/>
                    <a:pt x="42397" y="25919"/>
                    <a:pt x="53038" y="20548"/>
                  </a:cubicBezTo>
                  <a:cubicBezTo>
                    <a:pt x="53038" y="20548"/>
                    <a:pt x="43131" y="15978"/>
                    <a:pt x="42898" y="2035"/>
                  </a:cubicBezTo>
                  <a:cubicBezTo>
                    <a:pt x="42898" y="2035"/>
                    <a:pt x="25385" y="8640"/>
                    <a:pt x="16779" y="0"/>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31"/>
            <p:cNvSpPr/>
            <p:nvPr/>
          </p:nvSpPr>
          <p:spPr>
            <a:xfrm>
              <a:off x="3133250" y="829375"/>
              <a:ext cx="911500" cy="780575"/>
            </a:xfrm>
            <a:custGeom>
              <a:avLst/>
              <a:gdLst/>
              <a:ahLst/>
              <a:cxnLst/>
              <a:rect l="l" t="t" r="r" b="b"/>
              <a:pathLst>
                <a:path w="36460" h="31223" fill="none" extrusionOk="0">
                  <a:moveTo>
                    <a:pt x="11508" y="0"/>
                  </a:moveTo>
                  <a:cubicBezTo>
                    <a:pt x="11508" y="0"/>
                    <a:pt x="9941" y="4036"/>
                    <a:pt x="7139" y="6972"/>
                  </a:cubicBezTo>
                  <a:cubicBezTo>
                    <a:pt x="4337" y="9941"/>
                    <a:pt x="0" y="11709"/>
                    <a:pt x="0" y="11709"/>
                  </a:cubicBezTo>
                  <a:cubicBezTo>
                    <a:pt x="0" y="11709"/>
                    <a:pt x="4704" y="15178"/>
                    <a:pt x="4870" y="24084"/>
                  </a:cubicBezTo>
                  <a:cubicBezTo>
                    <a:pt x="4870" y="24084"/>
                    <a:pt x="13243" y="23917"/>
                    <a:pt x="15711" y="31223"/>
                  </a:cubicBezTo>
                  <a:cubicBezTo>
                    <a:pt x="15711" y="31223"/>
                    <a:pt x="19714" y="25485"/>
                    <a:pt x="29988" y="25285"/>
                  </a:cubicBezTo>
                  <a:cubicBezTo>
                    <a:pt x="29988" y="25285"/>
                    <a:pt x="29121" y="17780"/>
                    <a:pt x="36460" y="14144"/>
                  </a:cubicBezTo>
                  <a:cubicBezTo>
                    <a:pt x="36460" y="14144"/>
                    <a:pt x="29655" y="11008"/>
                    <a:pt x="29488" y="1401"/>
                  </a:cubicBezTo>
                  <a:cubicBezTo>
                    <a:pt x="29488" y="1401"/>
                    <a:pt x="17446" y="5971"/>
                    <a:pt x="11508" y="0"/>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31"/>
            <p:cNvSpPr/>
            <p:nvPr/>
          </p:nvSpPr>
          <p:spPr>
            <a:xfrm>
              <a:off x="3363400" y="1026175"/>
              <a:ext cx="451175" cy="386975"/>
            </a:xfrm>
            <a:custGeom>
              <a:avLst/>
              <a:gdLst/>
              <a:ahLst/>
              <a:cxnLst/>
              <a:rect l="l" t="t" r="r" b="b"/>
              <a:pathLst>
                <a:path w="18047" h="15479" fill="none" extrusionOk="0">
                  <a:moveTo>
                    <a:pt x="5705" y="1"/>
                  </a:moveTo>
                  <a:cubicBezTo>
                    <a:pt x="5171" y="1268"/>
                    <a:pt x="4437" y="2436"/>
                    <a:pt x="3537" y="3470"/>
                  </a:cubicBezTo>
                  <a:cubicBezTo>
                    <a:pt x="2503" y="4470"/>
                    <a:pt x="1302" y="5238"/>
                    <a:pt x="1" y="5805"/>
                  </a:cubicBezTo>
                  <a:cubicBezTo>
                    <a:pt x="1" y="5805"/>
                    <a:pt x="2336" y="7539"/>
                    <a:pt x="2402" y="11942"/>
                  </a:cubicBezTo>
                  <a:cubicBezTo>
                    <a:pt x="2402" y="11942"/>
                    <a:pt x="6572" y="11842"/>
                    <a:pt x="7773" y="15478"/>
                  </a:cubicBezTo>
                  <a:cubicBezTo>
                    <a:pt x="7773" y="15478"/>
                    <a:pt x="9774" y="12643"/>
                    <a:pt x="14845" y="12576"/>
                  </a:cubicBezTo>
                  <a:cubicBezTo>
                    <a:pt x="14678" y="10241"/>
                    <a:pt x="15945" y="8040"/>
                    <a:pt x="18047" y="7039"/>
                  </a:cubicBezTo>
                  <a:cubicBezTo>
                    <a:pt x="18047" y="7039"/>
                    <a:pt x="14678" y="5471"/>
                    <a:pt x="14611" y="701"/>
                  </a:cubicBezTo>
                  <a:cubicBezTo>
                    <a:pt x="14611" y="701"/>
                    <a:pt x="8640" y="2936"/>
                    <a:pt x="5705" y="1"/>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31"/>
            <p:cNvSpPr/>
            <p:nvPr/>
          </p:nvSpPr>
          <p:spPr>
            <a:xfrm>
              <a:off x="3496000" y="1140425"/>
              <a:ext cx="186000" cy="158475"/>
            </a:xfrm>
            <a:custGeom>
              <a:avLst/>
              <a:gdLst/>
              <a:ahLst/>
              <a:cxnLst/>
              <a:rect l="l" t="t" r="r" b="b"/>
              <a:pathLst>
                <a:path w="7440" h="6339" fill="none" extrusionOk="0">
                  <a:moveTo>
                    <a:pt x="2369" y="1"/>
                  </a:moveTo>
                  <a:cubicBezTo>
                    <a:pt x="2135" y="534"/>
                    <a:pt x="1835" y="1001"/>
                    <a:pt x="1468" y="1435"/>
                  </a:cubicBezTo>
                  <a:cubicBezTo>
                    <a:pt x="1035" y="1835"/>
                    <a:pt x="568" y="2169"/>
                    <a:pt x="1" y="2402"/>
                  </a:cubicBezTo>
                  <a:cubicBezTo>
                    <a:pt x="1" y="2402"/>
                    <a:pt x="968" y="3103"/>
                    <a:pt x="1001" y="4904"/>
                  </a:cubicBezTo>
                  <a:cubicBezTo>
                    <a:pt x="1001" y="4904"/>
                    <a:pt x="2702" y="4871"/>
                    <a:pt x="3203" y="6338"/>
                  </a:cubicBezTo>
                  <a:cubicBezTo>
                    <a:pt x="3203" y="6338"/>
                    <a:pt x="4037" y="5171"/>
                    <a:pt x="6138" y="5138"/>
                  </a:cubicBezTo>
                  <a:cubicBezTo>
                    <a:pt x="6038" y="4204"/>
                    <a:pt x="6572" y="3303"/>
                    <a:pt x="7439" y="2869"/>
                  </a:cubicBezTo>
                  <a:cubicBezTo>
                    <a:pt x="6505" y="2336"/>
                    <a:pt x="5971" y="1335"/>
                    <a:pt x="6005" y="301"/>
                  </a:cubicBezTo>
                  <a:cubicBezTo>
                    <a:pt x="6005" y="301"/>
                    <a:pt x="3570" y="1201"/>
                    <a:pt x="2369" y="1"/>
                  </a:cubicBezTo>
                  <a:close/>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31"/>
            <p:cNvSpPr/>
            <p:nvPr/>
          </p:nvSpPr>
          <p:spPr>
            <a:xfrm>
              <a:off x="3312525" y="563350"/>
              <a:ext cx="241875" cy="577100"/>
            </a:xfrm>
            <a:custGeom>
              <a:avLst/>
              <a:gdLst/>
              <a:ahLst/>
              <a:cxnLst/>
              <a:rect l="l" t="t" r="r" b="b"/>
              <a:pathLst>
                <a:path w="9675" h="23084" fill="none" extrusionOk="0">
                  <a:moveTo>
                    <a:pt x="1" y="0"/>
                  </a:moveTo>
                  <a:lnTo>
                    <a:pt x="9675" y="23084"/>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31"/>
            <p:cNvSpPr/>
            <p:nvPr/>
          </p:nvSpPr>
          <p:spPr>
            <a:xfrm>
              <a:off x="3646100" y="626725"/>
              <a:ext cx="415325" cy="521225"/>
            </a:xfrm>
            <a:custGeom>
              <a:avLst/>
              <a:gdLst/>
              <a:ahLst/>
              <a:cxnLst/>
              <a:rect l="l" t="t" r="r" b="b"/>
              <a:pathLst>
                <a:path w="16613" h="20849" fill="none" extrusionOk="0">
                  <a:moveTo>
                    <a:pt x="1" y="20849"/>
                  </a:moveTo>
                  <a:lnTo>
                    <a:pt x="16613" y="0"/>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31"/>
            <p:cNvSpPr/>
            <p:nvPr/>
          </p:nvSpPr>
          <p:spPr>
            <a:xfrm>
              <a:off x="3681975" y="1152925"/>
              <a:ext cx="792250" cy="59250"/>
            </a:xfrm>
            <a:custGeom>
              <a:avLst/>
              <a:gdLst/>
              <a:ahLst/>
              <a:cxnLst/>
              <a:rect l="l" t="t" r="r" b="b"/>
              <a:pathLst>
                <a:path w="31690" h="2370" fill="none" extrusionOk="0">
                  <a:moveTo>
                    <a:pt x="0" y="2369"/>
                  </a:moveTo>
                  <a:lnTo>
                    <a:pt x="31689" y="1"/>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31"/>
            <p:cNvSpPr/>
            <p:nvPr/>
          </p:nvSpPr>
          <p:spPr>
            <a:xfrm>
              <a:off x="2793000" y="1045350"/>
              <a:ext cx="703025" cy="154300"/>
            </a:xfrm>
            <a:custGeom>
              <a:avLst/>
              <a:gdLst/>
              <a:ahLst/>
              <a:cxnLst/>
              <a:rect l="l" t="t" r="r" b="b"/>
              <a:pathLst>
                <a:path w="28121" h="6172" fill="none" extrusionOk="0">
                  <a:moveTo>
                    <a:pt x="28121" y="6172"/>
                  </a:moveTo>
                  <a:lnTo>
                    <a:pt x="0" y="1"/>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31"/>
            <p:cNvSpPr/>
            <p:nvPr/>
          </p:nvSpPr>
          <p:spPr>
            <a:xfrm>
              <a:off x="3008150" y="1263025"/>
              <a:ext cx="512900" cy="327750"/>
            </a:xfrm>
            <a:custGeom>
              <a:avLst/>
              <a:gdLst/>
              <a:ahLst/>
              <a:cxnLst/>
              <a:rect l="l" t="t" r="r" b="b"/>
              <a:pathLst>
                <a:path w="20516" h="13110" fill="none" extrusionOk="0">
                  <a:moveTo>
                    <a:pt x="20515" y="0"/>
                  </a:moveTo>
                  <a:lnTo>
                    <a:pt x="1" y="13109"/>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31"/>
            <p:cNvSpPr/>
            <p:nvPr/>
          </p:nvSpPr>
          <p:spPr>
            <a:xfrm>
              <a:off x="3471825" y="1298875"/>
              <a:ext cx="104250" cy="673000"/>
            </a:xfrm>
            <a:custGeom>
              <a:avLst/>
              <a:gdLst/>
              <a:ahLst/>
              <a:cxnLst/>
              <a:rect l="l" t="t" r="r" b="b"/>
              <a:pathLst>
                <a:path w="4170" h="26920" fill="none" extrusionOk="0">
                  <a:moveTo>
                    <a:pt x="4170" y="0"/>
                  </a:moveTo>
                  <a:lnTo>
                    <a:pt x="0" y="26920"/>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31"/>
            <p:cNvSpPr/>
            <p:nvPr/>
          </p:nvSpPr>
          <p:spPr>
            <a:xfrm>
              <a:off x="3648600" y="1268850"/>
              <a:ext cx="527075" cy="436175"/>
            </a:xfrm>
            <a:custGeom>
              <a:avLst/>
              <a:gdLst/>
              <a:ahLst/>
              <a:cxnLst/>
              <a:rect l="l" t="t" r="r" b="b"/>
              <a:pathLst>
                <a:path w="21083" h="17447" fill="none" extrusionOk="0">
                  <a:moveTo>
                    <a:pt x="1" y="1"/>
                  </a:moveTo>
                  <a:lnTo>
                    <a:pt x="21083" y="17446"/>
                  </a:lnTo>
                </a:path>
              </a:pathLst>
            </a:cu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mc:AlternateContent xmlns:mc="http://schemas.openxmlformats.org/markup-compatibility/2006" xmlns:p14="http://schemas.microsoft.com/office/powerpoint/2010/main">
    <mc:Choice Requires="p14">
      <p:transition spd="slow" p14:dur="2000">
        <p:sndAc>
          <p:stSnd>
            <p:snd r:embed="rId3" name="suction.wav"/>
          </p:stSnd>
        </p:sndAc>
      </p:transition>
    </mc:Choice>
    <mc:Fallback xmlns="">
      <p:transition spd="slow">
        <p:sndAc>
          <p:stSnd>
            <p:snd r:embed="rId5" name="suction.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05"/>
                                        </p:tgtEl>
                                        <p:attrNameLst>
                                          <p:attrName>style.visibility</p:attrName>
                                        </p:attrNameLst>
                                      </p:cBhvr>
                                      <p:to>
                                        <p:strVal val="visible"/>
                                      </p:to>
                                    </p:set>
                                    <p:animEffect transition="in" filter="fade">
                                      <p:cBhvr>
                                        <p:cTn id="7" dur="2400"/>
                                        <p:tgtEl>
                                          <p:spTgt spid="4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sp>
        <p:nvSpPr>
          <p:cNvPr id="425" name="Google Shape;425;p32"/>
          <p:cNvSpPr txBox="1">
            <a:spLocks noGrp="1"/>
          </p:cNvSpPr>
          <p:nvPr>
            <p:ph type="title"/>
          </p:nvPr>
        </p:nvSpPr>
        <p:spPr>
          <a:xfrm>
            <a:off x="505255" y="180240"/>
            <a:ext cx="8139982" cy="221062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3200" dirty="0"/>
              <a:t>1.What’s Halloween?...</a:t>
            </a:r>
            <a:endParaRPr sz="3200" dirty="0"/>
          </a:p>
        </p:txBody>
      </p:sp>
      <p:sp>
        <p:nvSpPr>
          <p:cNvPr id="426" name="Google Shape;426;p32"/>
          <p:cNvSpPr txBox="1">
            <a:spLocks noGrp="1"/>
          </p:cNvSpPr>
          <p:nvPr>
            <p:ph type="body" idx="1"/>
          </p:nvPr>
        </p:nvSpPr>
        <p:spPr>
          <a:xfrm>
            <a:off x="720000" y="1849582"/>
            <a:ext cx="5743145" cy="2906972"/>
          </a:xfrm>
          <a:prstGeom prst="rect">
            <a:avLst/>
          </a:prstGeom>
        </p:spPr>
        <p:txBody>
          <a:bodyPr spcFirstLastPara="1" wrap="square" lIns="91425" tIns="91425" rIns="91425" bIns="91425" anchor="t" anchorCtr="0">
            <a:noAutofit/>
          </a:bodyPr>
          <a:lstStyle/>
          <a:p>
            <a:pPr marL="171450" lvl="0" indent="-171450">
              <a:buFont typeface="Arial" panose="020B0604020202020204" pitchFamily="34" charset="0"/>
              <a:buChar char="•"/>
            </a:pPr>
            <a:r>
              <a:rPr lang="en-US" sz="1800" dirty="0">
                <a:latin typeface="Agency FB" panose="020B0503020202020204" pitchFamily="34" charset="0"/>
              </a:rPr>
              <a:t>Halloween or Hallowe'en  less commonly known as </a:t>
            </a:r>
            <a:r>
              <a:rPr lang="en-US" sz="1800" dirty="0" err="1">
                <a:latin typeface="Agency FB" panose="020B0503020202020204" pitchFamily="34" charset="0"/>
              </a:rPr>
              <a:t>Allhalloween,All</a:t>
            </a:r>
            <a:r>
              <a:rPr lang="en-US" sz="1800" dirty="0">
                <a:latin typeface="Agency FB" panose="020B0503020202020204" pitchFamily="34" charset="0"/>
              </a:rPr>
              <a:t> Hallows' Eve, or All Saints' Eve, is a celebration observed in many countries on 31 October.</a:t>
            </a:r>
            <a:endParaRPr sz="1800" dirty="0">
              <a:latin typeface="Agency FB" panose="020B0503020202020204" pitchFamily="34" charset="0"/>
            </a:endParaRPr>
          </a:p>
        </p:txBody>
      </p:sp>
      <p:pic>
        <p:nvPicPr>
          <p:cNvPr id="2" name="Picture 1"/>
          <p:cNvPicPr>
            <a:picLocks noChangeAspect="1"/>
          </p:cNvPicPr>
          <p:nvPr/>
        </p:nvPicPr>
        <p:blipFill>
          <a:blip r:embed="rId3"/>
          <a:stretch>
            <a:fillRect/>
          </a:stretch>
        </p:blipFill>
        <p:spPr>
          <a:xfrm>
            <a:off x="5732319" y="2829791"/>
            <a:ext cx="2667000" cy="17145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42" name="Google Shape;442;p34"/>
          <p:cNvSpPr/>
          <p:nvPr/>
        </p:nvSpPr>
        <p:spPr>
          <a:xfrm rot="-809882">
            <a:off x="1049545" y="1346538"/>
            <a:ext cx="1716019" cy="964262"/>
          </a:xfrm>
          <a:custGeom>
            <a:avLst/>
            <a:gdLst/>
            <a:ahLst/>
            <a:cxnLst/>
            <a:rect l="l" t="t" r="r" b="b"/>
            <a:pathLst>
              <a:path w="27294" h="15337" extrusionOk="0">
                <a:moveTo>
                  <a:pt x="10491" y="0"/>
                </a:moveTo>
                <a:cubicBezTo>
                  <a:pt x="10441" y="0"/>
                  <a:pt x="10411" y="18"/>
                  <a:pt x="10407" y="59"/>
                </a:cubicBezTo>
                <a:lnTo>
                  <a:pt x="10941" y="3228"/>
                </a:lnTo>
                <a:lnTo>
                  <a:pt x="11608" y="3461"/>
                </a:lnTo>
                <a:cubicBezTo>
                  <a:pt x="11608" y="3461"/>
                  <a:pt x="10974" y="3995"/>
                  <a:pt x="11108" y="4395"/>
                </a:cubicBezTo>
                <a:cubicBezTo>
                  <a:pt x="11308" y="4762"/>
                  <a:pt x="11575" y="5063"/>
                  <a:pt x="11908" y="5329"/>
                </a:cubicBezTo>
                <a:lnTo>
                  <a:pt x="11808" y="6197"/>
                </a:lnTo>
                <a:cubicBezTo>
                  <a:pt x="10774" y="5930"/>
                  <a:pt x="9807" y="5463"/>
                  <a:pt x="8939" y="4862"/>
                </a:cubicBezTo>
                <a:cubicBezTo>
                  <a:pt x="7605" y="3828"/>
                  <a:pt x="6938" y="2894"/>
                  <a:pt x="6971" y="2427"/>
                </a:cubicBezTo>
                <a:cubicBezTo>
                  <a:pt x="7038" y="1927"/>
                  <a:pt x="8172" y="993"/>
                  <a:pt x="8406" y="626"/>
                </a:cubicBezTo>
                <a:cubicBezTo>
                  <a:pt x="8532" y="446"/>
                  <a:pt x="8512" y="324"/>
                  <a:pt x="8351" y="324"/>
                </a:cubicBezTo>
                <a:cubicBezTo>
                  <a:pt x="8214" y="324"/>
                  <a:pt x="7975" y="412"/>
                  <a:pt x="7638" y="626"/>
                </a:cubicBezTo>
                <a:cubicBezTo>
                  <a:pt x="6905" y="1126"/>
                  <a:pt x="5770" y="2094"/>
                  <a:pt x="5770" y="2094"/>
                </a:cubicBezTo>
                <a:cubicBezTo>
                  <a:pt x="4536" y="2761"/>
                  <a:pt x="3469" y="3662"/>
                  <a:pt x="2568" y="4762"/>
                </a:cubicBezTo>
                <a:cubicBezTo>
                  <a:pt x="1534" y="6097"/>
                  <a:pt x="733" y="7631"/>
                  <a:pt x="200" y="9232"/>
                </a:cubicBezTo>
                <a:cubicBezTo>
                  <a:pt x="51" y="9695"/>
                  <a:pt x="1" y="9904"/>
                  <a:pt x="81" y="9904"/>
                </a:cubicBezTo>
                <a:cubicBezTo>
                  <a:pt x="162" y="9904"/>
                  <a:pt x="379" y="9686"/>
                  <a:pt x="767" y="9299"/>
                </a:cubicBezTo>
                <a:cubicBezTo>
                  <a:pt x="1534" y="8532"/>
                  <a:pt x="3802" y="7765"/>
                  <a:pt x="3802" y="7765"/>
                </a:cubicBezTo>
                <a:lnTo>
                  <a:pt x="3802" y="7765"/>
                </a:lnTo>
                <a:cubicBezTo>
                  <a:pt x="3802" y="7765"/>
                  <a:pt x="2968" y="9533"/>
                  <a:pt x="2868" y="10467"/>
                </a:cubicBezTo>
                <a:cubicBezTo>
                  <a:pt x="2789" y="11230"/>
                  <a:pt x="2773" y="11930"/>
                  <a:pt x="2933" y="11930"/>
                </a:cubicBezTo>
                <a:cubicBezTo>
                  <a:pt x="2976" y="11930"/>
                  <a:pt x="3031" y="11880"/>
                  <a:pt x="3102" y="11767"/>
                </a:cubicBezTo>
                <a:cubicBezTo>
                  <a:pt x="3335" y="11367"/>
                  <a:pt x="3602" y="10967"/>
                  <a:pt x="3902" y="10600"/>
                </a:cubicBezTo>
                <a:cubicBezTo>
                  <a:pt x="4236" y="10233"/>
                  <a:pt x="6471" y="9032"/>
                  <a:pt x="6471" y="9032"/>
                </a:cubicBezTo>
                <a:lnTo>
                  <a:pt x="6471" y="9032"/>
                </a:lnTo>
                <a:cubicBezTo>
                  <a:pt x="6204" y="9799"/>
                  <a:pt x="6004" y="10600"/>
                  <a:pt x="5870" y="11401"/>
                </a:cubicBezTo>
                <a:cubicBezTo>
                  <a:pt x="5870" y="11968"/>
                  <a:pt x="5971" y="12535"/>
                  <a:pt x="6171" y="13068"/>
                </a:cubicBezTo>
                <a:lnTo>
                  <a:pt x="6838" y="12068"/>
                </a:lnTo>
                <a:lnTo>
                  <a:pt x="8739" y="10600"/>
                </a:lnTo>
                <a:cubicBezTo>
                  <a:pt x="8939" y="11234"/>
                  <a:pt x="9173" y="11868"/>
                  <a:pt x="9506" y="12435"/>
                </a:cubicBezTo>
                <a:lnTo>
                  <a:pt x="10641" y="13802"/>
                </a:lnTo>
                <a:cubicBezTo>
                  <a:pt x="10641" y="13802"/>
                  <a:pt x="10807" y="12968"/>
                  <a:pt x="10874" y="12535"/>
                </a:cubicBezTo>
                <a:cubicBezTo>
                  <a:pt x="10907" y="12134"/>
                  <a:pt x="11941" y="10567"/>
                  <a:pt x="11941" y="10567"/>
                </a:cubicBezTo>
                <a:cubicBezTo>
                  <a:pt x="12142" y="11501"/>
                  <a:pt x="12408" y="12435"/>
                  <a:pt x="12709" y="13335"/>
                </a:cubicBezTo>
                <a:lnTo>
                  <a:pt x="13476" y="15337"/>
                </a:lnTo>
                <a:lnTo>
                  <a:pt x="13476" y="15303"/>
                </a:lnTo>
                <a:cubicBezTo>
                  <a:pt x="13476" y="15303"/>
                  <a:pt x="13910" y="14336"/>
                  <a:pt x="14377" y="13369"/>
                </a:cubicBezTo>
                <a:cubicBezTo>
                  <a:pt x="14743" y="12468"/>
                  <a:pt x="15044" y="11567"/>
                  <a:pt x="15344" y="10633"/>
                </a:cubicBezTo>
                <a:cubicBezTo>
                  <a:pt x="15344" y="10633"/>
                  <a:pt x="16245" y="12335"/>
                  <a:pt x="16278" y="12701"/>
                </a:cubicBezTo>
                <a:cubicBezTo>
                  <a:pt x="16278" y="13102"/>
                  <a:pt x="16411" y="13969"/>
                  <a:pt x="16411" y="13969"/>
                </a:cubicBezTo>
                <a:lnTo>
                  <a:pt x="17612" y="12668"/>
                </a:lnTo>
                <a:cubicBezTo>
                  <a:pt x="17979" y="12134"/>
                  <a:pt x="18279" y="11534"/>
                  <a:pt x="18513" y="10900"/>
                </a:cubicBezTo>
                <a:lnTo>
                  <a:pt x="20281" y="12501"/>
                </a:lnTo>
                <a:lnTo>
                  <a:pt x="20915" y="13535"/>
                </a:lnTo>
                <a:cubicBezTo>
                  <a:pt x="21148" y="13002"/>
                  <a:pt x="21281" y="12435"/>
                  <a:pt x="21315" y="11868"/>
                </a:cubicBezTo>
                <a:cubicBezTo>
                  <a:pt x="21215" y="11067"/>
                  <a:pt x="21081" y="10266"/>
                  <a:pt x="20848" y="9466"/>
                </a:cubicBezTo>
                <a:lnTo>
                  <a:pt x="20848" y="9466"/>
                </a:lnTo>
                <a:cubicBezTo>
                  <a:pt x="20848" y="9466"/>
                  <a:pt x="23016" y="10833"/>
                  <a:pt x="23316" y="11234"/>
                </a:cubicBezTo>
                <a:cubicBezTo>
                  <a:pt x="23583" y="11601"/>
                  <a:pt x="23850" y="12001"/>
                  <a:pt x="24017" y="12435"/>
                </a:cubicBezTo>
                <a:cubicBezTo>
                  <a:pt x="24090" y="12560"/>
                  <a:pt x="24151" y="12615"/>
                  <a:pt x="24201" y="12615"/>
                </a:cubicBezTo>
                <a:cubicBezTo>
                  <a:pt x="24375" y="12615"/>
                  <a:pt x="24410" y="11928"/>
                  <a:pt x="24384" y="11200"/>
                </a:cubicBezTo>
                <a:cubicBezTo>
                  <a:pt x="24350" y="10233"/>
                  <a:pt x="23617" y="8432"/>
                  <a:pt x="23616" y="8432"/>
                </a:cubicBezTo>
                <a:lnTo>
                  <a:pt x="23616" y="8432"/>
                </a:lnTo>
                <a:cubicBezTo>
                  <a:pt x="23617" y="8432"/>
                  <a:pt x="25851" y="9332"/>
                  <a:pt x="26552" y="10166"/>
                </a:cubicBezTo>
                <a:cubicBezTo>
                  <a:pt x="26909" y="10591"/>
                  <a:pt x="27118" y="10825"/>
                  <a:pt x="27207" y="10825"/>
                </a:cubicBezTo>
                <a:cubicBezTo>
                  <a:pt x="27293" y="10825"/>
                  <a:pt x="27267" y="10608"/>
                  <a:pt x="27152" y="10133"/>
                </a:cubicBezTo>
                <a:cubicBezTo>
                  <a:pt x="26719" y="8465"/>
                  <a:pt x="26018" y="6897"/>
                  <a:pt x="25051" y="5496"/>
                </a:cubicBezTo>
                <a:cubicBezTo>
                  <a:pt x="24250" y="4362"/>
                  <a:pt x="23250" y="3395"/>
                  <a:pt x="22082" y="2628"/>
                </a:cubicBezTo>
                <a:cubicBezTo>
                  <a:pt x="22082" y="2628"/>
                  <a:pt x="21015" y="1593"/>
                  <a:pt x="20314" y="1060"/>
                </a:cubicBezTo>
                <a:cubicBezTo>
                  <a:pt x="19970" y="781"/>
                  <a:pt x="19730" y="664"/>
                  <a:pt x="19600" y="664"/>
                </a:cubicBezTo>
                <a:cubicBezTo>
                  <a:pt x="19464" y="664"/>
                  <a:pt x="19445" y="789"/>
                  <a:pt x="19547" y="993"/>
                </a:cubicBezTo>
                <a:cubicBezTo>
                  <a:pt x="19747" y="1360"/>
                  <a:pt x="20848" y="2394"/>
                  <a:pt x="20848" y="2861"/>
                </a:cubicBezTo>
                <a:cubicBezTo>
                  <a:pt x="20848" y="3328"/>
                  <a:pt x="20114" y="4229"/>
                  <a:pt x="18713" y="5163"/>
                </a:cubicBezTo>
                <a:cubicBezTo>
                  <a:pt x="17812" y="5696"/>
                  <a:pt x="16812" y="6097"/>
                  <a:pt x="15778" y="6297"/>
                </a:cubicBezTo>
                <a:lnTo>
                  <a:pt x="15744" y="5430"/>
                </a:lnTo>
                <a:cubicBezTo>
                  <a:pt x="16078" y="5196"/>
                  <a:pt x="16345" y="4896"/>
                  <a:pt x="16578" y="4529"/>
                </a:cubicBezTo>
                <a:cubicBezTo>
                  <a:pt x="16745" y="4162"/>
                  <a:pt x="16178" y="3595"/>
                  <a:pt x="16178" y="3595"/>
                </a:cubicBezTo>
                <a:lnTo>
                  <a:pt x="16845" y="3395"/>
                </a:lnTo>
                <a:lnTo>
                  <a:pt x="17579" y="293"/>
                </a:lnTo>
                <a:cubicBezTo>
                  <a:pt x="17579" y="240"/>
                  <a:pt x="17540" y="218"/>
                  <a:pt x="17473" y="218"/>
                </a:cubicBezTo>
                <a:cubicBezTo>
                  <a:pt x="17026" y="218"/>
                  <a:pt x="15311" y="1227"/>
                  <a:pt x="15311" y="1227"/>
                </a:cubicBezTo>
                <a:lnTo>
                  <a:pt x="13676" y="1193"/>
                </a:lnTo>
                <a:lnTo>
                  <a:pt x="13676" y="1227"/>
                </a:lnTo>
                <a:lnTo>
                  <a:pt x="12609" y="1160"/>
                </a:lnTo>
                <a:cubicBezTo>
                  <a:pt x="12609" y="1160"/>
                  <a:pt x="10895" y="0"/>
                  <a:pt x="104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34"/>
          <p:cNvSpPr/>
          <p:nvPr/>
        </p:nvSpPr>
        <p:spPr>
          <a:xfrm>
            <a:off x="6319029" y="1342787"/>
            <a:ext cx="1716042" cy="964276"/>
          </a:xfrm>
          <a:custGeom>
            <a:avLst/>
            <a:gdLst/>
            <a:ahLst/>
            <a:cxnLst/>
            <a:rect l="l" t="t" r="r" b="b"/>
            <a:pathLst>
              <a:path w="27294" h="15337" extrusionOk="0">
                <a:moveTo>
                  <a:pt x="10491" y="0"/>
                </a:moveTo>
                <a:cubicBezTo>
                  <a:pt x="10441" y="0"/>
                  <a:pt x="10411" y="18"/>
                  <a:pt x="10407" y="59"/>
                </a:cubicBezTo>
                <a:lnTo>
                  <a:pt x="10941" y="3228"/>
                </a:lnTo>
                <a:lnTo>
                  <a:pt x="11608" y="3461"/>
                </a:lnTo>
                <a:cubicBezTo>
                  <a:pt x="11608" y="3461"/>
                  <a:pt x="10974" y="3995"/>
                  <a:pt x="11108" y="4395"/>
                </a:cubicBezTo>
                <a:cubicBezTo>
                  <a:pt x="11308" y="4762"/>
                  <a:pt x="11575" y="5063"/>
                  <a:pt x="11908" y="5329"/>
                </a:cubicBezTo>
                <a:lnTo>
                  <a:pt x="11808" y="6197"/>
                </a:lnTo>
                <a:cubicBezTo>
                  <a:pt x="10774" y="5930"/>
                  <a:pt x="9807" y="5463"/>
                  <a:pt x="8939" y="4862"/>
                </a:cubicBezTo>
                <a:cubicBezTo>
                  <a:pt x="7605" y="3828"/>
                  <a:pt x="6938" y="2894"/>
                  <a:pt x="6971" y="2427"/>
                </a:cubicBezTo>
                <a:cubicBezTo>
                  <a:pt x="7038" y="1927"/>
                  <a:pt x="8172" y="993"/>
                  <a:pt x="8406" y="626"/>
                </a:cubicBezTo>
                <a:cubicBezTo>
                  <a:pt x="8532" y="446"/>
                  <a:pt x="8512" y="324"/>
                  <a:pt x="8351" y="324"/>
                </a:cubicBezTo>
                <a:cubicBezTo>
                  <a:pt x="8214" y="324"/>
                  <a:pt x="7975" y="412"/>
                  <a:pt x="7638" y="626"/>
                </a:cubicBezTo>
                <a:cubicBezTo>
                  <a:pt x="6905" y="1126"/>
                  <a:pt x="5770" y="2094"/>
                  <a:pt x="5770" y="2094"/>
                </a:cubicBezTo>
                <a:cubicBezTo>
                  <a:pt x="4536" y="2761"/>
                  <a:pt x="3469" y="3662"/>
                  <a:pt x="2568" y="4762"/>
                </a:cubicBezTo>
                <a:cubicBezTo>
                  <a:pt x="1534" y="6097"/>
                  <a:pt x="733" y="7631"/>
                  <a:pt x="200" y="9232"/>
                </a:cubicBezTo>
                <a:cubicBezTo>
                  <a:pt x="51" y="9695"/>
                  <a:pt x="1" y="9904"/>
                  <a:pt x="81" y="9904"/>
                </a:cubicBezTo>
                <a:cubicBezTo>
                  <a:pt x="162" y="9904"/>
                  <a:pt x="379" y="9686"/>
                  <a:pt x="767" y="9299"/>
                </a:cubicBezTo>
                <a:cubicBezTo>
                  <a:pt x="1534" y="8532"/>
                  <a:pt x="3802" y="7765"/>
                  <a:pt x="3802" y="7765"/>
                </a:cubicBezTo>
                <a:lnTo>
                  <a:pt x="3802" y="7765"/>
                </a:lnTo>
                <a:cubicBezTo>
                  <a:pt x="3802" y="7765"/>
                  <a:pt x="2968" y="9533"/>
                  <a:pt x="2868" y="10467"/>
                </a:cubicBezTo>
                <a:cubicBezTo>
                  <a:pt x="2789" y="11230"/>
                  <a:pt x="2773" y="11930"/>
                  <a:pt x="2933" y="11930"/>
                </a:cubicBezTo>
                <a:cubicBezTo>
                  <a:pt x="2976" y="11930"/>
                  <a:pt x="3031" y="11880"/>
                  <a:pt x="3102" y="11767"/>
                </a:cubicBezTo>
                <a:cubicBezTo>
                  <a:pt x="3335" y="11367"/>
                  <a:pt x="3602" y="10967"/>
                  <a:pt x="3902" y="10600"/>
                </a:cubicBezTo>
                <a:cubicBezTo>
                  <a:pt x="4236" y="10233"/>
                  <a:pt x="6471" y="9032"/>
                  <a:pt x="6471" y="9032"/>
                </a:cubicBezTo>
                <a:lnTo>
                  <a:pt x="6471" y="9032"/>
                </a:lnTo>
                <a:cubicBezTo>
                  <a:pt x="6204" y="9799"/>
                  <a:pt x="6004" y="10600"/>
                  <a:pt x="5870" y="11401"/>
                </a:cubicBezTo>
                <a:cubicBezTo>
                  <a:pt x="5870" y="11968"/>
                  <a:pt x="5971" y="12535"/>
                  <a:pt x="6171" y="13068"/>
                </a:cubicBezTo>
                <a:lnTo>
                  <a:pt x="6838" y="12068"/>
                </a:lnTo>
                <a:lnTo>
                  <a:pt x="8739" y="10600"/>
                </a:lnTo>
                <a:cubicBezTo>
                  <a:pt x="8939" y="11234"/>
                  <a:pt x="9173" y="11868"/>
                  <a:pt x="9506" y="12435"/>
                </a:cubicBezTo>
                <a:lnTo>
                  <a:pt x="10641" y="13802"/>
                </a:lnTo>
                <a:cubicBezTo>
                  <a:pt x="10641" y="13802"/>
                  <a:pt x="10807" y="12968"/>
                  <a:pt x="10874" y="12535"/>
                </a:cubicBezTo>
                <a:cubicBezTo>
                  <a:pt x="10907" y="12134"/>
                  <a:pt x="11941" y="10567"/>
                  <a:pt x="11941" y="10567"/>
                </a:cubicBezTo>
                <a:cubicBezTo>
                  <a:pt x="12142" y="11501"/>
                  <a:pt x="12408" y="12435"/>
                  <a:pt x="12709" y="13335"/>
                </a:cubicBezTo>
                <a:lnTo>
                  <a:pt x="13476" y="15337"/>
                </a:lnTo>
                <a:lnTo>
                  <a:pt x="13476" y="15303"/>
                </a:lnTo>
                <a:cubicBezTo>
                  <a:pt x="13476" y="15303"/>
                  <a:pt x="13910" y="14336"/>
                  <a:pt x="14377" y="13369"/>
                </a:cubicBezTo>
                <a:cubicBezTo>
                  <a:pt x="14743" y="12468"/>
                  <a:pt x="15044" y="11567"/>
                  <a:pt x="15344" y="10633"/>
                </a:cubicBezTo>
                <a:cubicBezTo>
                  <a:pt x="15344" y="10633"/>
                  <a:pt x="16245" y="12335"/>
                  <a:pt x="16278" y="12701"/>
                </a:cubicBezTo>
                <a:cubicBezTo>
                  <a:pt x="16278" y="13102"/>
                  <a:pt x="16411" y="13969"/>
                  <a:pt x="16411" y="13969"/>
                </a:cubicBezTo>
                <a:lnTo>
                  <a:pt x="17612" y="12668"/>
                </a:lnTo>
                <a:cubicBezTo>
                  <a:pt x="17979" y="12134"/>
                  <a:pt x="18279" y="11534"/>
                  <a:pt x="18513" y="10900"/>
                </a:cubicBezTo>
                <a:lnTo>
                  <a:pt x="20281" y="12501"/>
                </a:lnTo>
                <a:lnTo>
                  <a:pt x="20915" y="13535"/>
                </a:lnTo>
                <a:cubicBezTo>
                  <a:pt x="21148" y="13002"/>
                  <a:pt x="21281" y="12435"/>
                  <a:pt x="21315" y="11868"/>
                </a:cubicBezTo>
                <a:cubicBezTo>
                  <a:pt x="21215" y="11067"/>
                  <a:pt x="21081" y="10266"/>
                  <a:pt x="20848" y="9466"/>
                </a:cubicBezTo>
                <a:lnTo>
                  <a:pt x="20848" y="9466"/>
                </a:lnTo>
                <a:cubicBezTo>
                  <a:pt x="20848" y="9466"/>
                  <a:pt x="23016" y="10833"/>
                  <a:pt x="23316" y="11234"/>
                </a:cubicBezTo>
                <a:cubicBezTo>
                  <a:pt x="23583" y="11601"/>
                  <a:pt x="23850" y="12001"/>
                  <a:pt x="24017" y="12435"/>
                </a:cubicBezTo>
                <a:cubicBezTo>
                  <a:pt x="24090" y="12560"/>
                  <a:pt x="24151" y="12615"/>
                  <a:pt x="24201" y="12615"/>
                </a:cubicBezTo>
                <a:cubicBezTo>
                  <a:pt x="24375" y="12615"/>
                  <a:pt x="24410" y="11928"/>
                  <a:pt x="24384" y="11200"/>
                </a:cubicBezTo>
                <a:cubicBezTo>
                  <a:pt x="24350" y="10233"/>
                  <a:pt x="23617" y="8432"/>
                  <a:pt x="23616" y="8432"/>
                </a:cubicBezTo>
                <a:lnTo>
                  <a:pt x="23616" y="8432"/>
                </a:lnTo>
                <a:cubicBezTo>
                  <a:pt x="23617" y="8432"/>
                  <a:pt x="25851" y="9332"/>
                  <a:pt x="26552" y="10166"/>
                </a:cubicBezTo>
                <a:cubicBezTo>
                  <a:pt x="26909" y="10591"/>
                  <a:pt x="27118" y="10825"/>
                  <a:pt x="27207" y="10825"/>
                </a:cubicBezTo>
                <a:cubicBezTo>
                  <a:pt x="27293" y="10825"/>
                  <a:pt x="27267" y="10608"/>
                  <a:pt x="27152" y="10133"/>
                </a:cubicBezTo>
                <a:cubicBezTo>
                  <a:pt x="26719" y="8465"/>
                  <a:pt x="26018" y="6897"/>
                  <a:pt x="25051" y="5496"/>
                </a:cubicBezTo>
                <a:cubicBezTo>
                  <a:pt x="24250" y="4362"/>
                  <a:pt x="23250" y="3395"/>
                  <a:pt x="22082" y="2628"/>
                </a:cubicBezTo>
                <a:cubicBezTo>
                  <a:pt x="22082" y="2628"/>
                  <a:pt x="21015" y="1593"/>
                  <a:pt x="20314" y="1060"/>
                </a:cubicBezTo>
                <a:cubicBezTo>
                  <a:pt x="19970" y="781"/>
                  <a:pt x="19730" y="664"/>
                  <a:pt x="19600" y="664"/>
                </a:cubicBezTo>
                <a:cubicBezTo>
                  <a:pt x="19464" y="664"/>
                  <a:pt x="19445" y="789"/>
                  <a:pt x="19547" y="993"/>
                </a:cubicBezTo>
                <a:cubicBezTo>
                  <a:pt x="19747" y="1360"/>
                  <a:pt x="20848" y="2394"/>
                  <a:pt x="20848" y="2861"/>
                </a:cubicBezTo>
                <a:cubicBezTo>
                  <a:pt x="20848" y="3328"/>
                  <a:pt x="20114" y="4229"/>
                  <a:pt x="18713" y="5163"/>
                </a:cubicBezTo>
                <a:cubicBezTo>
                  <a:pt x="17812" y="5696"/>
                  <a:pt x="16812" y="6097"/>
                  <a:pt x="15778" y="6297"/>
                </a:cubicBezTo>
                <a:lnTo>
                  <a:pt x="15744" y="5430"/>
                </a:lnTo>
                <a:cubicBezTo>
                  <a:pt x="16078" y="5196"/>
                  <a:pt x="16345" y="4896"/>
                  <a:pt x="16578" y="4529"/>
                </a:cubicBezTo>
                <a:cubicBezTo>
                  <a:pt x="16745" y="4162"/>
                  <a:pt x="16178" y="3595"/>
                  <a:pt x="16178" y="3595"/>
                </a:cubicBezTo>
                <a:lnTo>
                  <a:pt x="16845" y="3395"/>
                </a:lnTo>
                <a:lnTo>
                  <a:pt x="17579" y="293"/>
                </a:lnTo>
                <a:cubicBezTo>
                  <a:pt x="17579" y="240"/>
                  <a:pt x="17540" y="218"/>
                  <a:pt x="17473" y="218"/>
                </a:cubicBezTo>
                <a:cubicBezTo>
                  <a:pt x="17026" y="218"/>
                  <a:pt x="15311" y="1227"/>
                  <a:pt x="15311" y="1227"/>
                </a:cubicBezTo>
                <a:lnTo>
                  <a:pt x="13676" y="1193"/>
                </a:lnTo>
                <a:lnTo>
                  <a:pt x="13676" y="1227"/>
                </a:lnTo>
                <a:lnTo>
                  <a:pt x="12609" y="1160"/>
                </a:lnTo>
                <a:cubicBezTo>
                  <a:pt x="12609" y="1160"/>
                  <a:pt x="10895" y="0"/>
                  <a:pt x="104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34"/>
          <p:cNvSpPr txBox="1">
            <a:spLocks noGrp="1"/>
          </p:cNvSpPr>
          <p:nvPr>
            <p:ph type="title"/>
          </p:nvPr>
        </p:nvSpPr>
        <p:spPr>
          <a:xfrm>
            <a:off x="1537839" y="1472575"/>
            <a:ext cx="885900" cy="704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I</a:t>
            </a:r>
            <a:endParaRPr dirty="0"/>
          </a:p>
        </p:txBody>
      </p:sp>
      <p:sp>
        <p:nvSpPr>
          <p:cNvPr id="446" name="Google Shape;446;p34"/>
          <p:cNvSpPr txBox="1">
            <a:spLocks noGrp="1"/>
          </p:cNvSpPr>
          <p:nvPr>
            <p:ph type="subTitle" idx="1"/>
          </p:nvPr>
        </p:nvSpPr>
        <p:spPr>
          <a:xfrm>
            <a:off x="737739" y="2494333"/>
            <a:ext cx="2486100" cy="371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dirty="0"/>
              <a:t>Trick or Treat</a:t>
            </a:r>
            <a:endParaRPr dirty="0"/>
          </a:p>
        </p:txBody>
      </p:sp>
      <p:sp>
        <p:nvSpPr>
          <p:cNvPr id="447" name="Google Shape;447;p34"/>
          <p:cNvSpPr txBox="1">
            <a:spLocks noGrp="1"/>
          </p:cNvSpPr>
          <p:nvPr>
            <p:ph type="subTitle" idx="2"/>
          </p:nvPr>
        </p:nvSpPr>
        <p:spPr>
          <a:xfrm>
            <a:off x="737739" y="3069647"/>
            <a:ext cx="2486100" cy="1053880"/>
          </a:xfrm>
          <a:prstGeom prst="rect">
            <a:avLst/>
          </a:prstGeom>
        </p:spPr>
        <p:txBody>
          <a:bodyPr spcFirstLastPara="1" wrap="square" lIns="91425" tIns="91425" rIns="91425" bIns="91425" anchor="t" anchorCtr="0">
            <a:noAutofit/>
          </a:bodyPr>
          <a:lstStyle/>
          <a:p>
            <a:pPr marL="0" lvl="0" indent="0"/>
            <a:r>
              <a:rPr lang="en-US" sz="1200" b="1" dirty="0"/>
              <a:t>In the evening before </a:t>
            </a:r>
            <a:r>
              <a:rPr lang="en-US" sz="1200" b="1" dirty="0">
                <a:hlinkClick r:id="rId3" tooltip="All Saints' Day"/>
              </a:rPr>
              <a:t>All Saints' Day</a:t>
            </a:r>
            <a:r>
              <a:rPr lang="en-US" sz="1200" b="1" dirty="0"/>
              <a:t> (1 November), children in </a:t>
            </a:r>
            <a:r>
              <a:rPr lang="en-US" sz="1200" b="1" dirty="0">
                <a:hlinkClick r:id="rId4" tooltip="Halloween costume"/>
              </a:rPr>
              <a:t>costumes</a:t>
            </a:r>
            <a:r>
              <a:rPr lang="en-US" sz="1200" b="1" dirty="0"/>
              <a:t> go from house to house, asking for treats with the phrase "Trick or treat". </a:t>
            </a:r>
            <a:endParaRPr sz="1200" b="1" dirty="0"/>
          </a:p>
        </p:txBody>
      </p:sp>
      <p:sp>
        <p:nvSpPr>
          <p:cNvPr id="448" name="Google Shape;448;p34"/>
          <p:cNvSpPr txBox="1">
            <a:spLocks noGrp="1"/>
          </p:cNvSpPr>
          <p:nvPr>
            <p:ph type="title" idx="3"/>
          </p:nvPr>
        </p:nvSpPr>
        <p:spPr>
          <a:xfrm>
            <a:off x="6734100" y="1533890"/>
            <a:ext cx="885900" cy="704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II</a:t>
            </a:r>
            <a:endParaRPr dirty="0"/>
          </a:p>
        </p:txBody>
      </p:sp>
      <p:sp>
        <p:nvSpPr>
          <p:cNvPr id="449" name="Google Shape;449;p34"/>
          <p:cNvSpPr txBox="1">
            <a:spLocks noGrp="1"/>
          </p:cNvSpPr>
          <p:nvPr>
            <p:ph type="subTitle" idx="4"/>
          </p:nvPr>
        </p:nvSpPr>
        <p:spPr>
          <a:xfrm>
            <a:off x="5934000" y="2497751"/>
            <a:ext cx="2486100" cy="371400"/>
          </a:xfrm>
          <a:prstGeom prst="rect">
            <a:avLst/>
          </a:prstGeom>
        </p:spPr>
        <p:txBody>
          <a:bodyPr spcFirstLastPara="1" wrap="square" lIns="91425" tIns="91425" rIns="91425" bIns="91425" anchor="ctr" anchorCtr="0">
            <a:noAutofit/>
          </a:bodyPr>
          <a:lstStyle/>
          <a:p>
            <a:pPr marL="0" lvl="0" indent="0"/>
            <a:r>
              <a:rPr lang="en-US" sz="1800" dirty="0"/>
              <a:t>Carving Pumpkins (</a:t>
            </a:r>
            <a:r>
              <a:rPr lang="en-US" sz="1800" dirty="0" err="1"/>
              <a:t>Jack’o</a:t>
            </a:r>
            <a:r>
              <a:rPr lang="en-US" sz="1800" dirty="0"/>
              <a:t> lanterns</a:t>
            </a:r>
            <a:r>
              <a:rPr lang="en-US" b="0" dirty="0"/>
              <a:t> </a:t>
            </a:r>
            <a:endParaRPr dirty="0"/>
          </a:p>
        </p:txBody>
      </p:sp>
      <p:sp>
        <p:nvSpPr>
          <p:cNvPr id="450" name="Google Shape;450;p34"/>
          <p:cNvSpPr txBox="1">
            <a:spLocks noGrp="1"/>
          </p:cNvSpPr>
          <p:nvPr>
            <p:ph type="subTitle" idx="5"/>
          </p:nvPr>
        </p:nvSpPr>
        <p:spPr>
          <a:xfrm>
            <a:off x="5934000" y="3069647"/>
            <a:ext cx="2486100" cy="642720"/>
          </a:xfrm>
          <a:prstGeom prst="rect">
            <a:avLst/>
          </a:prstGeom>
        </p:spPr>
        <p:txBody>
          <a:bodyPr spcFirstLastPara="1" wrap="square" lIns="91425" tIns="91425" rIns="91425" bIns="91425" anchor="t" anchorCtr="0">
            <a:noAutofit/>
          </a:bodyPr>
          <a:lstStyle/>
          <a:p>
            <a:pPr marL="0" lvl="0" indent="0"/>
            <a:r>
              <a:rPr lang="en-US" sz="900" b="1" dirty="0"/>
              <a:t>“Their origin comes from an Irish myth about Stingy Jack, who tricked the Devil for his own monetary gain. When Jack died, God did not allow him into heaven, and the Devil did not let him into hell, so Jack was sentenced to roam the earth for eternity. In Ireland, people started to carve demonic faces out of turnips to frighten away Jack's wandering soul.”</a:t>
            </a:r>
            <a:endParaRPr sz="900" b="1" dirty="0"/>
          </a:p>
        </p:txBody>
      </p:sp>
      <p:sp>
        <p:nvSpPr>
          <p:cNvPr id="451" name="Google Shape;451;p34"/>
          <p:cNvSpPr txBox="1">
            <a:spLocks noGrp="1"/>
          </p:cNvSpPr>
          <p:nvPr>
            <p:ph type="title" idx="6"/>
          </p:nvPr>
        </p:nvSpPr>
        <p:spPr>
          <a:xfrm>
            <a:off x="9718962" y="1591597"/>
            <a:ext cx="380999" cy="704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endParaRPr dirty="0">
              <a:solidFill>
                <a:schemeClr val="tx2">
                  <a:lumMod val="50000"/>
                </a:schemeClr>
              </a:solidFill>
            </a:endParaRPr>
          </a:p>
        </p:txBody>
      </p:sp>
      <p:sp>
        <p:nvSpPr>
          <p:cNvPr id="452" name="Google Shape;452;p34"/>
          <p:cNvSpPr txBox="1">
            <a:spLocks noGrp="1"/>
          </p:cNvSpPr>
          <p:nvPr>
            <p:ph type="subTitle" idx="7"/>
          </p:nvPr>
        </p:nvSpPr>
        <p:spPr>
          <a:xfrm>
            <a:off x="10099961" y="2883947"/>
            <a:ext cx="321327" cy="371400"/>
          </a:xfrm>
          <a:prstGeom prst="rect">
            <a:avLst/>
          </a:prstGeom>
        </p:spPr>
        <p:txBody>
          <a:bodyPr spcFirstLastPara="1" wrap="square" lIns="91425" tIns="91425" rIns="91425" bIns="91425" anchor="ctr" anchorCtr="0">
            <a:noAutofit/>
          </a:bodyPr>
          <a:lstStyle/>
          <a:p>
            <a:pPr marL="0" lvl="0" indent="0"/>
            <a:r>
              <a:rPr lang="en-US" sz="1800" dirty="0"/>
              <a:t>                </a:t>
            </a:r>
            <a:endParaRPr sz="1800" dirty="0"/>
          </a:p>
        </p:txBody>
      </p:sp>
      <p:sp>
        <p:nvSpPr>
          <p:cNvPr id="453" name="Google Shape;453;p34"/>
          <p:cNvSpPr txBox="1">
            <a:spLocks noGrp="1"/>
          </p:cNvSpPr>
          <p:nvPr>
            <p:ph type="subTitle" idx="8"/>
          </p:nvPr>
        </p:nvSpPr>
        <p:spPr>
          <a:xfrm>
            <a:off x="5934000" y="3620337"/>
            <a:ext cx="2486100" cy="704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dirty="0"/>
          </a:p>
          <a:p>
            <a:pPr marL="0" lvl="0" indent="0" algn="ctr" rtl="0">
              <a:spcBef>
                <a:spcPts val="0"/>
              </a:spcBef>
              <a:spcAft>
                <a:spcPts val="0"/>
              </a:spcAft>
              <a:buNone/>
            </a:pPr>
            <a:endParaRPr dirty="0"/>
          </a:p>
        </p:txBody>
      </p:sp>
      <p:sp>
        <p:nvSpPr>
          <p:cNvPr id="454" name="Google Shape;454;p34"/>
          <p:cNvSpPr/>
          <p:nvPr/>
        </p:nvSpPr>
        <p:spPr>
          <a:xfrm>
            <a:off x="1183239" y="4369384"/>
            <a:ext cx="1595100" cy="189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34"/>
          <p:cNvSpPr/>
          <p:nvPr/>
        </p:nvSpPr>
        <p:spPr>
          <a:xfrm>
            <a:off x="6379500" y="4585083"/>
            <a:ext cx="1595100" cy="189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34"/>
          <p:cNvSpPr txBox="1">
            <a:spLocks noGrp="1"/>
          </p:cNvSpPr>
          <p:nvPr>
            <p:ph type="title" idx="9"/>
          </p:nvPr>
        </p:nvSpPr>
        <p:spPr>
          <a:xfrm>
            <a:off x="720000" y="539500"/>
            <a:ext cx="7704000" cy="61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2. What do you do at Halloween?</a:t>
            </a:r>
            <a:endParaRPr dirty="0"/>
          </a:p>
        </p:txBody>
      </p:sp>
    </p:spTree>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21"/>
        <p:cNvGrpSpPr/>
        <p:nvPr/>
      </p:nvGrpSpPr>
      <p:grpSpPr>
        <a:xfrm>
          <a:off x="0" y="0"/>
          <a:ext cx="0" cy="0"/>
          <a:chOff x="0" y="0"/>
          <a:chExt cx="0" cy="0"/>
        </a:xfrm>
      </p:grpSpPr>
      <p:pic>
        <p:nvPicPr>
          <p:cNvPr id="622" name="Google Shape;622;p42"/>
          <p:cNvPicPr preferRelativeResize="0"/>
          <p:nvPr/>
        </p:nvPicPr>
        <p:blipFill rotWithShape="1">
          <a:blip r:embed="rId3">
            <a:alphaModFix/>
          </a:blip>
          <a:srcRect l="36283" r="2468" b="15124"/>
          <a:stretch/>
        </p:blipFill>
        <p:spPr>
          <a:xfrm>
            <a:off x="0" y="901007"/>
            <a:ext cx="2932978" cy="4064400"/>
          </a:xfrm>
          <a:prstGeom prst="rect">
            <a:avLst/>
          </a:prstGeom>
          <a:noFill/>
          <a:ln>
            <a:noFill/>
          </a:ln>
        </p:spPr>
      </p:pic>
      <p:sp>
        <p:nvSpPr>
          <p:cNvPr id="623" name="Google Shape;623;p42"/>
          <p:cNvSpPr txBox="1">
            <a:spLocks noGrp="1"/>
          </p:cNvSpPr>
          <p:nvPr>
            <p:ph type="title"/>
          </p:nvPr>
        </p:nvSpPr>
        <p:spPr>
          <a:xfrm>
            <a:off x="2798618" y="1177637"/>
            <a:ext cx="6234545" cy="3906981"/>
          </a:xfrm>
          <a:prstGeom prst="rect">
            <a:avLst/>
          </a:prstGeom>
        </p:spPr>
        <p:txBody>
          <a:bodyPr spcFirstLastPara="1" wrap="square" lIns="91425" tIns="91425" rIns="91425" bIns="91425" anchor="ctr" anchorCtr="0">
            <a:noAutofit/>
          </a:bodyPr>
          <a:lstStyle/>
          <a:p>
            <a:r>
              <a:rPr lang="en-US" sz="1200" dirty="0">
                <a:latin typeface="Algerian" panose="04020705040A02060702" pitchFamily="82" charset="0"/>
              </a:rPr>
              <a:t>“I love Halloween, and I love that feeling: the cold air, the spooky dangers lurking around the corner.”</a:t>
            </a:r>
            <a:br>
              <a:rPr lang="en-US" sz="1200" dirty="0">
                <a:latin typeface="Algerian" panose="04020705040A02060702" pitchFamily="82" charset="0"/>
              </a:rPr>
            </a:br>
            <a:r>
              <a:rPr lang="en-US" sz="1200" b="1" i="1" dirty="0">
                <a:solidFill>
                  <a:schemeClr val="accent2"/>
                </a:solidFill>
                <a:latin typeface="Algerian" panose="04020705040A02060702" pitchFamily="82" charset="0"/>
              </a:rPr>
              <a:t>— Evan Peters</a:t>
            </a:r>
            <a:br>
              <a:rPr lang="en-US" sz="1200" i="1" dirty="0">
                <a:latin typeface="Algerian" panose="04020705040A02060702" pitchFamily="82" charset="0"/>
              </a:rPr>
            </a:br>
            <a:br>
              <a:rPr lang="en-US" sz="1200" i="1" dirty="0">
                <a:latin typeface="Algerian" panose="04020705040A02060702" pitchFamily="82" charset="0"/>
              </a:rPr>
            </a:br>
            <a:r>
              <a:rPr lang="en-US" sz="1200" dirty="0">
                <a:latin typeface="Algerian" panose="04020705040A02060702" pitchFamily="82" charset="0"/>
              </a:rPr>
              <a:t>"Halloween was the best holiday, in my opinion, because it was all about friends, monsters, and candy, rather than family and responsibility."</a:t>
            </a:r>
            <a:br>
              <a:rPr lang="en-US" sz="1200" dirty="0">
                <a:latin typeface="Algerian" panose="04020705040A02060702" pitchFamily="82" charset="0"/>
              </a:rPr>
            </a:br>
            <a:r>
              <a:rPr lang="en-US" sz="1200" b="1" i="1" dirty="0">
                <a:solidFill>
                  <a:schemeClr val="accent2"/>
                </a:solidFill>
                <a:latin typeface="Algerian" panose="04020705040A02060702" pitchFamily="82" charset="0"/>
              </a:rPr>
              <a:t>– </a:t>
            </a:r>
            <a:r>
              <a:rPr lang="en-US" sz="1200" b="1" i="1" dirty="0" err="1">
                <a:solidFill>
                  <a:schemeClr val="accent2"/>
                </a:solidFill>
                <a:latin typeface="Algerian" panose="04020705040A02060702" pitchFamily="82" charset="0"/>
              </a:rPr>
              <a:t>Margee</a:t>
            </a:r>
            <a:r>
              <a:rPr lang="en-US" sz="1200" b="1" i="1" dirty="0">
                <a:solidFill>
                  <a:schemeClr val="accent2"/>
                </a:solidFill>
                <a:latin typeface="Algerian" panose="04020705040A02060702" pitchFamily="82" charset="0"/>
              </a:rPr>
              <a:t> Kerr</a:t>
            </a:r>
            <a:br>
              <a:rPr lang="en-US" sz="1200" b="1" i="1" dirty="0">
                <a:latin typeface="Algerian" panose="04020705040A02060702" pitchFamily="82" charset="0"/>
              </a:rPr>
            </a:br>
            <a:br>
              <a:rPr lang="en-US" sz="1200" b="1" i="1" dirty="0">
                <a:latin typeface="Algerian" panose="04020705040A02060702" pitchFamily="82" charset="0"/>
              </a:rPr>
            </a:br>
            <a:r>
              <a:rPr lang="en-US" sz="1200" dirty="0">
                <a:solidFill>
                  <a:schemeClr val="bg1"/>
                </a:solidFill>
                <a:latin typeface="Algerian" panose="04020705040A02060702" pitchFamily="82" charset="0"/>
              </a:rPr>
              <a:t>"Halloween was confusing. All my life my parents said, 'Never take candy from strangers.' And then they dressed me up and said, 'Go beg for it.'"</a:t>
            </a:r>
            <a:br>
              <a:rPr lang="en-US" sz="1200" dirty="0">
                <a:solidFill>
                  <a:schemeClr val="bg1"/>
                </a:solidFill>
                <a:latin typeface="Algerian" panose="04020705040A02060702" pitchFamily="82" charset="0"/>
              </a:rPr>
            </a:br>
            <a:r>
              <a:rPr lang="en-US" sz="1200" b="1" i="1" dirty="0">
                <a:solidFill>
                  <a:schemeClr val="accent2"/>
                </a:solidFill>
                <a:latin typeface="Algerian" panose="04020705040A02060702" pitchFamily="82" charset="0"/>
              </a:rPr>
              <a:t>– Rita Rudner</a:t>
            </a:r>
            <a:br>
              <a:rPr lang="en-US" sz="1200" i="1" dirty="0">
                <a:solidFill>
                  <a:schemeClr val="bg1"/>
                </a:solidFill>
                <a:latin typeface="Algerian" panose="04020705040A02060702" pitchFamily="82" charset="0"/>
              </a:rPr>
            </a:br>
            <a:br>
              <a:rPr lang="en-US" sz="1200" i="1" dirty="0">
                <a:solidFill>
                  <a:schemeClr val="bg1"/>
                </a:solidFill>
                <a:latin typeface="Algerian" panose="04020705040A02060702" pitchFamily="82" charset="0"/>
              </a:rPr>
            </a:br>
            <a:r>
              <a:rPr lang="en-US" sz="1200" dirty="0">
                <a:latin typeface="Algerian" panose="04020705040A02060702" pitchFamily="82" charset="0"/>
              </a:rPr>
              <a:t>“Some people are born for Halloween, and some are just counting the days until Christmas.”</a:t>
            </a:r>
            <a:br>
              <a:rPr lang="en-US" sz="1200" dirty="0">
                <a:latin typeface="Algerian" panose="04020705040A02060702" pitchFamily="82" charset="0"/>
              </a:rPr>
            </a:br>
            <a:r>
              <a:rPr lang="en-US" sz="1200" b="1" i="1" dirty="0">
                <a:solidFill>
                  <a:schemeClr val="accent2"/>
                </a:solidFill>
                <a:latin typeface="Algerian" panose="04020705040A02060702" pitchFamily="82" charset="0"/>
              </a:rPr>
              <a:t>— Stephen Graham Jones</a:t>
            </a:r>
            <a:br>
              <a:rPr lang="en-US" sz="1200" dirty="0">
                <a:latin typeface="Algerian" panose="04020705040A02060702" pitchFamily="82" charset="0"/>
              </a:rPr>
            </a:br>
            <a:br>
              <a:rPr lang="en-US" sz="1200" dirty="0">
                <a:solidFill>
                  <a:schemeClr val="bg1"/>
                </a:solidFill>
                <a:latin typeface="Algerian" panose="04020705040A02060702" pitchFamily="82" charset="0"/>
              </a:rPr>
            </a:br>
            <a:br>
              <a:rPr lang="en-US" sz="1200" dirty="0">
                <a:solidFill>
                  <a:schemeClr val="bg1"/>
                </a:solidFill>
                <a:latin typeface="Algerian" panose="04020705040A02060702" pitchFamily="82" charset="0"/>
              </a:rPr>
            </a:br>
            <a:br>
              <a:rPr lang="en-US" sz="1200" i="1" dirty="0"/>
            </a:br>
            <a:br>
              <a:rPr lang="en-US" sz="1200" dirty="0"/>
            </a:br>
            <a:endParaRPr sz="1200" dirty="0"/>
          </a:p>
        </p:txBody>
      </p:sp>
      <p:sp>
        <p:nvSpPr>
          <p:cNvPr id="624" name="Google Shape;624;p42"/>
          <p:cNvSpPr txBox="1">
            <a:spLocks noGrp="1"/>
          </p:cNvSpPr>
          <p:nvPr>
            <p:ph type="subTitle" idx="1"/>
          </p:nvPr>
        </p:nvSpPr>
        <p:spPr>
          <a:xfrm>
            <a:off x="1156855" y="96982"/>
            <a:ext cx="7267295" cy="1260763"/>
          </a:xfrm>
          <a:prstGeom prst="rect">
            <a:avLst/>
          </a:prstGeom>
        </p:spPr>
        <p:txBody>
          <a:bodyPr spcFirstLastPara="1" wrap="square" lIns="91425" tIns="91425" rIns="91425" bIns="91425" anchor="ctr" anchorCtr="0">
            <a:noAutofit/>
          </a:bodyPr>
          <a:lstStyle/>
          <a:p>
            <a:pPr marL="0" lvl="0" indent="0"/>
            <a:r>
              <a:rPr lang="en-US" dirty="0"/>
              <a:t>3.Q</a:t>
            </a:r>
            <a:r>
              <a:rPr lang="en" dirty="0"/>
              <a:t>uote’s about Halloween</a:t>
            </a:r>
            <a:endParaRPr dirty="0"/>
          </a:p>
        </p:txBody>
      </p:sp>
      <p:sp>
        <p:nvSpPr>
          <p:cNvPr id="625" name="Google Shape;625;p42"/>
          <p:cNvSpPr/>
          <p:nvPr/>
        </p:nvSpPr>
        <p:spPr>
          <a:xfrm>
            <a:off x="0" y="4776407"/>
            <a:ext cx="2709300" cy="189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22"/>
                                        </p:tgtEl>
                                        <p:attrNameLst>
                                          <p:attrName>style.visibility</p:attrName>
                                        </p:attrNameLst>
                                      </p:cBhvr>
                                      <p:to>
                                        <p:strVal val="visible"/>
                                      </p:to>
                                    </p:set>
                                    <p:anim calcmode="lin" valueType="num">
                                      <p:cBhvr additive="base">
                                        <p:cTn id="7" dur="2200"/>
                                        <p:tgtEl>
                                          <p:spTgt spid="622"/>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71"/>
        <p:cNvGrpSpPr/>
        <p:nvPr/>
      </p:nvGrpSpPr>
      <p:grpSpPr>
        <a:xfrm>
          <a:off x="0" y="0"/>
          <a:ext cx="0" cy="0"/>
          <a:chOff x="0" y="0"/>
          <a:chExt cx="0" cy="0"/>
        </a:xfrm>
      </p:grpSpPr>
      <p:sp>
        <p:nvSpPr>
          <p:cNvPr id="972" name="Google Shape;972;p55"/>
          <p:cNvSpPr txBox="1">
            <a:spLocks noGrp="1"/>
          </p:cNvSpPr>
          <p:nvPr>
            <p:ph type="title"/>
          </p:nvPr>
        </p:nvSpPr>
        <p:spPr>
          <a:xfrm>
            <a:off x="720000" y="539500"/>
            <a:ext cx="7704000" cy="61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Traditions over the world</a:t>
            </a:r>
            <a:endParaRPr dirty="0"/>
          </a:p>
        </p:txBody>
      </p:sp>
      <p:sp>
        <p:nvSpPr>
          <p:cNvPr id="980" name="Google Shape;980;p55"/>
          <p:cNvSpPr/>
          <p:nvPr/>
        </p:nvSpPr>
        <p:spPr>
          <a:xfrm>
            <a:off x="7068398" y="848198"/>
            <a:ext cx="861475" cy="372150"/>
          </a:xfrm>
          <a:custGeom>
            <a:avLst/>
            <a:gdLst/>
            <a:ahLst/>
            <a:cxnLst/>
            <a:rect l="l" t="t" r="r" b="b"/>
            <a:pathLst>
              <a:path w="34459" h="14886" extrusionOk="0">
                <a:moveTo>
                  <a:pt x="3423" y="0"/>
                </a:moveTo>
                <a:cubicBezTo>
                  <a:pt x="1616" y="0"/>
                  <a:pt x="1" y="641"/>
                  <a:pt x="1" y="641"/>
                </a:cubicBezTo>
                <a:cubicBezTo>
                  <a:pt x="1" y="641"/>
                  <a:pt x="3403" y="4311"/>
                  <a:pt x="2870" y="7146"/>
                </a:cubicBezTo>
                <a:cubicBezTo>
                  <a:pt x="5505" y="7480"/>
                  <a:pt x="7506" y="9048"/>
                  <a:pt x="6873" y="11549"/>
                </a:cubicBezTo>
                <a:cubicBezTo>
                  <a:pt x="6931" y="11546"/>
                  <a:pt x="6994" y="11545"/>
                  <a:pt x="7059" y="11545"/>
                </a:cubicBezTo>
                <a:cubicBezTo>
                  <a:pt x="9062" y="11545"/>
                  <a:pt x="13926" y="12988"/>
                  <a:pt x="14378" y="13117"/>
                </a:cubicBezTo>
                <a:cubicBezTo>
                  <a:pt x="14378" y="13317"/>
                  <a:pt x="14378" y="13484"/>
                  <a:pt x="14345" y="13651"/>
                </a:cubicBezTo>
                <a:cubicBezTo>
                  <a:pt x="14978" y="13784"/>
                  <a:pt x="15846" y="14885"/>
                  <a:pt x="15846" y="14885"/>
                </a:cubicBezTo>
                <a:cubicBezTo>
                  <a:pt x="15846" y="14885"/>
                  <a:pt x="16946" y="14018"/>
                  <a:pt x="17580" y="14018"/>
                </a:cubicBezTo>
                <a:cubicBezTo>
                  <a:pt x="17580" y="13851"/>
                  <a:pt x="17647" y="13684"/>
                  <a:pt x="17680" y="13517"/>
                </a:cubicBezTo>
                <a:cubicBezTo>
                  <a:pt x="17963" y="13497"/>
                  <a:pt x="20062" y="13342"/>
                  <a:pt x="22064" y="13342"/>
                </a:cubicBezTo>
                <a:cubicBezTo>
                  <a:pt x="23364" y="13342"/>
                  <a:pt x="24623" y="13407"/>
                  <a:pt x="25319" y="13617"/>
                </a:cubicBezTo>
                <a:cubicBezTo>
                  <a:pt x="25258" y="11278"/>
                  <a:pt x="27162" y="10184"/>
                  <a:pt x="29519" y="10184"/>
                </a:cubicBezTo>
                <a:cubicBezTo>
                  <a:pt x="29750" y="10184"/>
                  <a:pt x="29985" y="10194"/>
                  <a:pt x="30223" y="10215"/>
                </a:cubicBezTo>
                <a:cubicBezTo>
                  <a:pt x="30323" y="7313"/>
                  <a:pt x="34459" y="4511"/>
                  <a:pt x="34459" y="4511"/>
                </a:cubicBezTo>
                <a:cubicBezTo>
                  <a:pt x="34459" y="4511"/>
                  <a:pt x="32424" y="3110"/>
                  <a:pt x="30256" y="2977"/>
                </a:cubicBezTo>
                <a:cubicBezTo>
                  <a:pt x="30002" y="2962"/>
                  <a:pt x="29757" y="2955"/>
                  <a:pt x="29520" y="2955"/>
                </a:cubicBezTo>
                <a:cubicBezTo>
                  <a:pt x="23327" y="2955"/>
                  <a:pt x="22930" y="7876"/>
                  <a:pt x="18014" y="11249"/>
                </a:cubicBezTo>
                <a:cubicBezTo>
                  <a:pt x="18047" y="10849"/>
                  <a:pt x="17947" y="10482"/>
                  <a:pt x="17714" y="10182"/>
                </a:cubicBezTo>
                <a:cubicBezTo>
                  <a:pt x="17680" y="9515"/>
                  <a:pt x="17614" y="8881"/>
                  <a:pt x="17480" y="8247"/>
                </a:cubicBezTo>
                <a:lnTo>
                  <a:pt x="17013" y="9648"/>
                </a:lnTo>
                <a:cubicBezTo>
                  <a:pt x="16846" y="9515"/>
                  <a:pt x="16646" y="9414"/>
                  <a:pt x="16446" y="9348"/>
                </a:cubicBezTo>
                <a:cubicBezTo>
                  <a:pt x="16246" y="9381"/>
                  <a:pt x="16046" y="9448"/>
                  <a:pt x="15846" y="9515"/>
                </a:cubicBezTo>
                <a:lnTo>
                  <a:pt x="15712" y="8047"/>
                </a:lnTo>
                <a:cubicBezTo>
                  <a:pt x="15445" y="8647"/>
                  <a:pt x="15212" y="9248"/>
                  <a:pt x="15045" y="9881"/>
                </a:cubicBezTo>
                <a:cubicBezTo>
                  <a:pt x="14745" y="10115"/>
                  <a:pt x="14578" y="10482"/>
                  <a:pt x="14511" y="10849"/>
                </a:cubicBezTo>
                <a:cubicBezTo>
                  <a:pt x="10342" y="6312"/>
                  <a:pt x="11242" y="1242"/>
                  <a:pt x="4437" y="74"/>
                </a:cubicBezTo>
                <a:cubicBezTo>
                  <a:pt x="4099" y="22"/>
                  <a:pt x="3757" y="0"/>
                  <a:pt x="34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55"/>
          <p:cNvSpPr/>
          <p:nvPr/>
        </p:nvSpPr>
        <p:spPr>
          <a:xfrm rot="-1608509">
            <a:off x="4036607" y="220789"/>
            <a:ext cx="861457" cy="372142"/>
          </a:xfrm>
          <a:custGeom>
            <a:avLst/>
            <a:gdLst/>
            <a:ahLst/>
            <a:cxnLst/>
            <a:rect l="l" t="t" r="r" b="b"/>
            <a:pathLst>
              <a:path w="34459" h="14886" extrusionOk="0">
                <a:moveTo>
                  <a:pt x="3423" y="0"/>
                </a:moveTo>
                <a:cubicBezTo>
                  <a:pt x="1616" y="0"/>
                  <a:pt x="1" y="641"/>
                  <a:pt x="1" y="641"/>
                </a:cubicBezTo>
                <a:cubicBezTo>
                  <a:pt x="1" y="641"/>
                  <a:pt x="3403" y="4311"/>
                  <a:pt x="2870" y="7146"/>
                </a:cubicBezTo>
                <a:cubicBezTo>
                  <a:pt x="5505" y="7480"/>
                  <a:pt x="7506" y="9048"/>
                  <a:pt x="6873" y="11549"/>
                </a:cubicBezTo>
                <a:cubicBezTo>
                  <a:pt x="6931" y="11546"/>
                  <a:pt x="6994" y="11545"/>
                  <a:pt x="7059" y="11545"/>
                </a:cubicBezTo>
                <a:cubicBezTo>
                  <a:pt x="9062" y="11545"/>
                  <a:pt x="13926" y="12988"/>
                  <a:pt x="14378" y="13117"/>
                </a:cubicBezTo>
                <a:cubicBezTo>
                  <a:pt x="14378" y="13317"/>
                  <a:pt x="14378" y="13484"/>
                  <a:pt x="14345" y="13651"/>
                </a:cubicBezTo>
                <a:cubicBezTo>
                  <a:pt x="14978" y="13784"/>
                  <a:pt x="15846" y="14885"/>
                  <a:pt x="15846" y="14885"/>
                </a:cubicBezTo>
                <a:cubicBezTo>
                  <a:pt x="15846" y="14885"/>
                  <a:pt x="16946" y="14018"/>
                  <a:pt x="17580" y="14018"/>
                </a:cubicBezTo>
                <a:cubicBezTo>
                  <a:pt x="17580" y="13851"/>
                  <a:pt x="17647" y="13684"/>
                  <a:pt x="17680" y="13517"/>
                </a:cubicBezTo>
                <a:cubicBezTo>
                  <a:pt x="17963" y="13497"/>
                  <a:pt x="20062" y="13342"/>
                  <a:pt x="22064" y="13342"/>
                </a:cubicBezTo>
                <a:cubicBezTo>
                  <a:pt x="23364" y="13342"/>
                  <a:pt x="24623" y="13407"/>
                  <a:pt x="25319" y="13617"/>
                </a:cubicBezTo>
                <a:cubicBezTo>
                  <a:pt x="25258" y="11278"/>
                  <a:pt x="27162" y="10184"/>
                  <a:pt x="29519" y="10184"/>
                </a:cubicBezTo>
                <a:cubicBezTo>
                  <a:pt x="29750" y="10184"/>
                  <a:pt x="29985" y="10194"/>
                  <a:pt x="30223" y="10215"/>
                </a:cubicBezTo>
                <a:cubicBezTo>
                  <a:pt x="30323" y="7313"/>
                  <a:pt x="34459" y="4511"/>
                  <a:pt x="34459" y="4511"/>
                </a:cubicBezTo>
                <a:cubicBezTo>
                  <a:pt x="34459" y="4511"/>
                  <a:pt x="32424" y="3110"/>
                  <a:pt x="30256" y="2977"/>
                </a:cubicBezTo>
                <a:cubicBezTo>
                  <a:pt x="30002" y="2962"/>
                  <a:pt x="29757" y="2955"/>
                  <a:pt x="29520" y="2955"/>
                </a:cubicBezTo>
                <a:cubicBezTo>
                  <a:pt x="23327" y="2955"/>
                  <a:pt x="22930" y="7876"/>
                  <a:pt x="18014" y="11249"/>
                </a:cubicBezTo>
                <a:cubicBezTo>
                  <a:pt x="18047" y="10849"/>
                  <a:pt x="17947" y="10482"/>
                  <a:pt x="17714" y="10182"/>
                </a:cubicBezTo>
                <a:cubicBezTo>
                  <a:pt x="17680" y="9515"/>
                  <a:pt x="17614" y="8881"/>
                  <a:pt x="17480" y="8247"/>
                </a:cubicBezTo>
                <a:lnTo>
                  <a:pt x="17013" y="9648"/>
                </a:lnTo>
                <a:cubicBezTo>
                  <a:pt x="16846" y="9515"/>
                  <a:pt x="16646" y="9414"/>
                  <a:pt x="16446" y="9348"/>
                </a:cubicBezTo>
                <a:cubicBezTo>
                  <a:pt x="16246" y="9381"/>
                  <a:pt x="16046" y="9448"/>
                  <a:pt x="15846" y="9515"/>
                </a:cubicBezTo>
                <a:lnTo>
                  <a:pt x="15712" y="8047"/>
                </a:lnTo>
                <a:cubicBezTo>
                  <a:pt x="15445" y="8647"/>
                  <a:pt x="15212" y="9248"/>
                  <a:pt x="15045" y="9881"/>
                </a:cubicBezTo>
                <a:cubicBezTo>
                  <a:pt x="14745" y="10115"/>
                  <a:pt x="14578" y="10482"/>
                  <a:pt x="14511" y="10849"/>
                </a:cubicBezTo>
                <a:cubicBezTo>
                  <a:pt x="10342" y="6312"/>
                  <a:pt x="11242" y="1242"/>
                  <a:pt x="4437" y="74"/>
                </a:cubicBezTo>
                <a:cubicBezTo>
                  <a:pt x="4099" y="22"/>
                  <a:pt x="3757" y="0"/>
                  <a:pt x="3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55"/>
          <p:cNvSpPr/>
          <p:nvPr/>
        </p:nvSpPr>
        <p:spPr>
          <a:xfrm>
            <a:off x="2437159" y="3268949"/>
            <a:ext cx="861475" cy="372150"/>
          </a:xfrm>
          <a:custGeom>
            <a:avLst/>
            <a:gdLst/>
            <a:ahLst/>
            <a:cxnLst/>
            <a:rect l="l" t="t" r="r" b="b"/>
            <a:pathLst>
              <a:path w="34459" h="14886" extrusionOk="0">
                <a:moveTo>
                  <a:pt x="3423" y="0"/>
                </a:moveTo>
                <a:cubicBezTo>
                  <a:pt x="1616" y="0"/>
                  <a:pt x="1" y="641"/>
                  <a:pt x="1" y="641"/>
                </a:cubicBezTo>
                <a:cubicBezTo>
                  <a:pt x="1" y="641"/>
                  <a:pt x="3403" y="4311"/>
                  <a:pt x="2870" y="7146"/>
                </a:cubicBezTo>
                <a:cubicBezTo>
                  <a:pt x="5505" y="7480"/>
                  <a:pt x="7506" y="9048"/>
                  <a:pt x="6873" y="11549"/>
                </a:cubicBezTo>
                <a:cubicBezTo>
                  <a:pt x="6931" y="11546"/>
                  <a:pt x="6994" y="11545"/>
                  <a:pt x="7059" y="11545"/>
                </a:cubicBezTo>
                <a:cubicBezTo>
                  <a:pt x="9062" y="11545"/>
                  <a:pt x="13926" y="12988"/>
                  <a:pt x="14378" y="13117"/>
                </a:cubicBezTo>
                <a:cubicBezTo>
                  <a:pt x="14378" y="13317"/>
                  <a:pt x="14378" y="13484"/>
                  <a:pt x="14345" y="13651"/>
                </a:cubicBezTo>
                <a:cubicBezTo>
                  <a:pt x="14978" y="13784"/>
                  <a:pt x="15846" y="14885"/>
                  <a:pt x="15846" y="14885"/>
                </a:cubicBezTo>
                <a:cubicBezTo>
                  <a:pt x="15846" y="14885"/>
                  <a:pt x="16946" y="14018"/>
                  <a:pt x="17580" y="14018"/>
                </a:cubicBezTo>
                <a:cubicBezTo>
                  <a:pt x="17580" y="13851"/>
                  <a:pt x="17647" y="13684"/>
                  <a:pt x="17680" y="13517"/>
                </a:cubicBezTo>
                <a:cubicBezTo>
                  <a:pt x="17963" y="13497"/>
                  <a:pt x="20062" y="13342"/>
                  <a:pt x="22064" y="13342"/>
                </a:cubicBezTo>
                <a:cubicBezTo>
                  <a:pt x="23364" y="13342"/>
                  <a:pt x="24623" y="13407"/>
                  <a:pt x="25319" y="13617"/>
                </a:cubicBezTo>
                <a:cubicBezTo>
                  <a:pt x="25258" y="11278"/>
                  <a:pt x="27162" y="10184"/>
                  <a:pt x="29519" y="10184"/>
                </a:cubicBezTo>
                <a:cubicBezTo>
                  <a:pt x="29750" y="10184"/>
                  <a:pt x="29985" y="10194"/>
                  <a:pt x="30223" y="10215"/>
                </a:cubicBezTo>
                <a:cubicBezTo>
                  <a:pt x="30323" y="7313"/>
                  <a:pt x="34459" y="4511"/>
                  <a:pt x="34459" y="4511"/>
                </a:cubicBezTo>
                <a:cubicBezTo>
                  <a:pt x="34459" y="4511"/>
                  <a:pt x="32424" y="3110"/>
                  <a:pt x="30256" y="2977"/>
                </a:cubicBezTo>
                <a:cubicBezTo>
                  <a:pt x="30002" y="2962"/>
                  <a:pt x="29757" y="2955"/>
                  <a:pt x="29520" y="2955"/>
                </a:cubicBezTo>
                <a:cubicBezTo>
                  <a:pt x="23327" y="2955"/>
                  <a:pt x="22930" y="7876"/>
                  <a:pt x="18014" y="11249"/>
                </a:cubicBezTo>
                <a:cubicBezTo>
                  <a:pt x="18047" y="10849"/>
                  <a:pt x="17947" y="10482"/>
                  <a:pt x="17714" y="10182"/>
                </a:cubicBezTo>
                <a:cubicBezTo>
                  <a:pt x="17680" y="9515"/>
                  <a:pt x="17614" y="8881"/>
                  <a:pt x="17480" y="8247"/>
                </a:cubicBezTo>
                <a:lnTo>
                  <a:pt x="17013" y="9648"/>
                </a:lnTo>
                <a:cubicBezTo>
                  <a:pt x="16846" y="9515"/>
                  <a:pt x="16646" y="9414"/>
                  <a:pt x="16446" y="9348"/>
                </a:cubicBezTo>
                <a:cubicBezTo>
                  <a:pt x="16246" y="9381"/>
                  <a:pt x="16046" y="9448"/>
                  <a:pt x="15846" y="9515"/>
                </a:cubicBezTo>
                <a:lnTo>
                  <a:pt x="15712" y="8047"/>
                </a:lnTo>
                <a:cubicBezTo>
                  <a:pt x="15445" y="8647"/>
                  <a:pt x="15212" y="9248"/>
                  <a:pt x="15045" y="9881"/>
                </a:cubicBezTo>
                <a:cubicBezTo>
                  <a:pt x="14745" y="10115"/>
                  <a:pt x="14578" y="10482"/>
                  <a:pt x="14511" y="10849"/>
                </a:cubicBezTo>
                <a:cubicBezTo>
                  <a:pt x="10342" y="6312"/>
                  <a:pt x="11242" y="1242"/>
                  <a:pt x="4437" y="74"/>
                </a:cubicBezTo>
                <a:cubicBezTo>
                  <a:pt x="4099" y="22"/>
                  <a:pt x="3757" y="0"/>
                  <a:pt x="342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55"/>
          <p:cNvSpPr/>
          <p:nvPr/>
        </p:nvSpPr>
        <p:spPr>
          <a:xfrm rot="-1608509">
            <a:off x="8168982" y="2431490"/>
            <a:ext cx="861457" cy="372142"/>
          </a:xfrm>
          <a:custGeom>
            <a:avLst/>
            <a:gdLst/>
            <a:ahLst/>
            <a:cxnLst/>
            <a:rect l="l" t="t" r="r" b="b"/>
            <a:pathLst>
              <a:path w="34459" h="14886" extrusionOk="0">
                <a:moveTo>
                  <a:pt x="3423" y="0"/>
                </a:moveTo>
                <a:cubicBezTo>
                  <a:pt x="1616" y="0"/>
                  <a:pt x="1" y="641"/>
                  <a:pt x="1" y="641"/>
                </a:cubicBezTo>
                <a:cubicBezTo>
                  <a:pt x="1" y="641"/>
                  <a:pt x="3403" y="4311"/>
                  <a:pt x="2870" y="7146"/>
                </a:cubicBezTo>
                <a:cubicBezTo>
                  <a:pt x="5505" y="7480"/>
                  <a:pt x="7506" y="9048"/>
                  <a:pt x="6873" y="11549"/>
                </a:cubicBezTo>
                <a:cubicBezTo>
                  <a:pt x="6931" y="11546"/>
                  <a:pt x="6994" y="11545"/>
                  <a:pt x="7059" y="11545"/>
                </a:cubicBezTo>
                <a:cubicBezTo>
                  <a:pt x="9062" y="11545"/>
                  <a:pt x="13926" y="12988"/>
                  <a:pt x="14378" y="13117"/>
                </a:cubicBezTo>
                <a:cubicBezTo>
                  <a:pt x="14378" y="13317"/>
                  <a:pt x="14378" y="13484"/>
                  <a:pt x="14345" y="13651"/>
                </a:cubicBezTo>
                <a:cubicBezTo>
                  <a:pt x="14978" y="13784"/>
                  <a:pt x="15846" y="14885"/>
                  <a:pt x="15846" y="14885"/>
                </a:cubicBezTo>
                <a:cubicBezTo>
                  <a:pt x="15846" y="14885"/>
                  <a:pt x="16946" y="14018"/>
                  <a:pt x="17580" y="14018"/>
                </a:cubicBezTo>
                <a:cubicBezTo>
                  <a:pt x="17580" y="13851"/>
                  <a:pt x="17647" y="13684"/>
                  <a:pt x="17680" y="13517"/>
                </a:cubicBezTo>
                <a:cubicBezTo>
                  <a:pt x="17963" y="13497"/>
                  <a:pt x="20062" y="13342"/>
                  <a:pt x="22064" y="13342"/>
                </a:cubicBezTo>
                <a:cubicBezTo>
                  <a:pt x="23364" y="13342"/>
                  <a:pt x="24623" y="13407"/>
                  <a:pt x="25319" y="13617"/>
                </a:cubicBezTo>
                <a:cubicBezTo>
                  <a:pt x="25258" y="11278"/>
                  <a:pt x="27162" y="10184"/>
                  <a:pt x="29519" y="10184"/>
                </a:cubicBezTo>
                <a:cubicBezTo>
                  <a:pt x="29750" y="10184"/>
                  <a:pt x="29985" y="10194"/>
                  <a:pt x="30223" y="10215"/>
                </a:cubicBezTo>
                <a:cubicBezTo>
                  <a:pt x="30323" y="7313"/>
                  <a:pt x="34459" y="4511"/>
                  <a:pt x="34459" y="4511"/>
                </a:cubicBezTo>
                <a:cubicBezTo>
                  <a:pt x="34459" y="4511"/>
                  <a:pt x="32424" y="3110"/>
                  <a:pt x="30256" y="2977"/>
                </a:cubicBezTo>
                <a:cubicBezTo>
                  <a:pt x="30002" y="2962"/>
                  <a:pt x="29757" y="2955"/>
                  <a:pt x="29520" y="2955"/>
                </a:cubicBezTo>
                <a:cubicBezTo>
                  <a:pt x="23327" y="2955"/>
                  <a:pt x="22930" y="7876"/>
                  <a:pt x="18014" y="11249"/>
                </a:cubicBezTo>
                <a:cubicBezTo>
                  <a:pt x="18047" y="10849"/>
                  <a:pt x="17947" y="10482"/>
                  <a:pt x="17714" y="10182"/>
                </a:cubicBezTo>
                <a:cubicBezTo>
                  <a:pt x="17680" y="9515"/>
                  <a:pt x="17614" y="8881"/>
                  <a:pt x="17480" y="8247"/>
                </a:cubicBezTo>
                <a:lnTo>
                  <a:pt x="17013" y="9648"/>
                </a:lnTo>
                <a:cubicBezTo>
                  <a:pt x="16846" y="9515"/>
                  <a:pt x="16646" y="9414"/>
                  <a:pt x="16446" y="9348"/>
                </a:cubicBezTo>
                <a:cubicBezTo>
                  <a:pt x="16246" y="9381"/>
                  <a:pt x="16046" y="9448"/>
                  <a:pt x="15846" y="9515"/>
                </a:cubicBezTo>
                <a:lnTo>
                  <a:pt x="15712" y="8047"/>
                </a:lnTo>
                <a:cubicBezTo>
                  <a:pt x="15445" y="8647"/>
                  <a:pt x="15212" y="9248"/>
                  <a:pt x="15045" y="9881"/>
                </a:cubicBezTo>
                <a:cubicBezTo>
                  <a:pt x="14745" y="10115"/>
                  <a:pt x="14578" y="10482"/>
                  <a:pt x="14511" y="10849"/>
                </a:cubicBezTo>
                <a:cubicBezTo>
                  <a:pt x="10342" y="6312"/>
                  <a:pt x="11242" y="1242"/>
                  <a:pt x="4437" y="74"/>
                </a:cubicBezTo>
                <a:cubicBezTo>
                  <a:pt x="4099" y="22"/>
                  <a:pt x="3757" y="0"/>
                  <a:pt x="34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55"/>
          <p:cNvSpPr/>
          <p:nvPr/>
        </p:nvSpPr>
        <p:spPr>
          <a:xfrm>
            <a:off x="616800" y="2097591"/>
            <a:ext cx="206400" cy="2064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55"/>
          <p:cNvSpPr txBox="1"/>
          <p:nvPr/>
        </p:nvSpPr>
        <p:spPr>
          <a:xfrm>
            <a:off x="1107275" y="2119438"/>
            <a:ext cx="1683000" cy="371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2000" b="1" dirty="0">
                <a:solidFill>
                  <a:schemeClr val="accent2"/>
                </a:solidFill>
                <a:latin typeface="Molengo"/>
                <a:ea typeface="Molengo"/>
                <a:cs typeface="Molengo"/>
                <a:sym typeface="Molengo"/>
              </a:rPr>
              <a:t>Ireland</a:t>
            </a:r>
            <a:endParaRPr sz="2000" b="1" dirty="0">
              <a:solidFill>
                <a:schemeClr val="accent2"/>
              </a:solidFill>
              <a:latin typeface="Molengo"/>
              <a:ea typeface="Molengo"/>
              <a:cs typeface="Molengo"/>
              <a:sym typeface="Molengo"/>
            </a:endParaRPr>
          </a:p>
        </p:txBody>
      </p:sp>
      <p:sp>
        <p:nvSpPr>
          <p:cNvPr id="986" name="Google Shape;986;p55"/>
          <p:cNvSpPr txBox="1"/>
          <p:nvPr/>
        </p:nvSpPr>
        <p:spPr>
          <a:xfrm>
            <a:off x="975190" y="2401032"/>
            <a:ext cx="1683000" cy="612600"/>
          </a:xfrm>
          <a:prstGeom prst="rect">
            <a:avLst/>
          </a:prstGeom>
          <a:noFill/>
          <a:ln>
            <a:noFill/>
          </a:ln>
        </p:spPr>
        <p:txBody>
          <a:bodyPr spcFirstLastPara="1" wrap="square" lIns="91425" tIns="91425" rIns="91425" bIns="91425" anchor="ctr" anchorCtr="0">
            <a:noAutofit/>
          </a:bodyPr>
          <a:lstStyle/>
          <a:p>
            <a:pPr marL="342900" indent="-342900">
              <a:buFont typeface="+mj-lt"/>
              <a:buAutoNum type="arabicPeriod"/>
            </a:pPr>
            <a:r>
              <a:rPr lang="en-US" dirty="0">
                <a:solidFill>
                  <a:schemeClr val="accent1">
                    <a:lumMod val="40000"/>
                    <a:lumOff val="60000"/>
                  </a:schemeClr>
                </a:solidFill>
                <a:latin typeface="Molengo"/>
              </a:rPr>
              <a:t> </a:t>
            </a:r>
            <a:r>
              <a:rPr lang="en-US" dirty="0" err="1">
                <a:solidFill>
                  <a:schemeClr val="accent1">
                    <a:lumMod val="40000"/>
                    <a:lumOff val="60000"/>
                  </a:schemeClr>
                </a:solidFill>
                <a:latin typeface="Molengo"/>
              </a:rPr>
              <a:t>samhain</a:t>
            </a:r>
            <a:endParaRPr lang="en-US" dirty="0">
              <a:solidFill>
                <a:schemeClr val="accent1">
                  <a:lumMod val="40000"/>
                  <a:lumOff val="60000"/>
                </a:schemeClr>
              </a:solidFill>
              <a:latin typeface="Molengo"/>
            </a:endParaRPr>
          </a:p>
          <a:p>
            <a:pPr marL="0" lvl="0" indent="0" algn="l" rtl="0">
              <a:spcBef>
                <a:spcPts val="0"/>
              </a:spcBef>
              <a:spcAft>
                <a:spcPts val="0"/>
              </a:spcAft>
              <a:buNone/>
            </a:pPr>
            <a:endParaRPr sz="1600" dirty="0">
              <a:solidFill>
                <a:schemeClr val="lt1"/>
              </a:solidFill>
              <a:latin typeface="Molengo"/>
              <a:ea typeface="Molengo"/>
              <a:cs typeface="Molengo"/>
              <a:sym typeface="Molengo"/>
            </a:endParaRPr>
          </a:p>
        </p:txBody>
      </p:sp>
      <p:sp>
        <p:nvSpPr>
          <p:cNvPr id="987" name="Google Shape;987;p55"/>
          <p:cNvSpPr/>
          <p:nvPr/>
        </p:nvSpPr>
        <p:spPr>
          <a:xfrm>
            <a:off x="616800" y="2961127"/>
            <a:ext cx="206400" cy="206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55"/>
          <p:cNvSpPr txBox="1"/>
          <p:nvPr/>
        </p:nvSpPr>
        <p:spPr>
          <a:xfrm>
            <a:off x="1107275" y="2923826"/>
            <a:ext cx="1683000" cy="371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2000" b="1" dirty="0">
                <a:solidFill>
                  <a:schemeClr val="accent2"/>
                </a:solidFill>
                <a:latin typeface="Molengo"/>
                <a:ea typeface="Molengo"/>
                <a:cs typeface="Molengo"/>
                <a:sym typeface="Molengo"/>
              </a:rPr>
              <a:t>Italy</a:t>
            </a:r>
            <a:endParaRPr sz="2000" b="1" dirty="0">
              <a:solidFill>
                <a:schemeClr val="accent2"/>
              </a:solidFill>
              <a:latin typeface="Molengo"/>
              <a:ea typeface="Molengo"/>
              <a:cs typeface="Molengo"/>
              <a:sym typeface="Molengo"/>
            </a:endParaRPr>
          </a:p>
        </p:txBody>
      </p:sp>
      <p:sp>
        <p:nvSpPr>
          <p:cNvPr id="989" name="Google Shape;989;p55"/>
          <p:cNvSpPr txBox="1"/>
          <p:nvPr/>
        </p:nvSpPr>
        <p:spPr>
          <a:xfrm>
            <a:off x="975190" y="3269752"/>
            <a:ext cx="1683000" cy="612600"/>
          </a:xfrm>
          <a:prstGeom prst="rect">
            <a:avLst/>
          </a:prstGeom>
          <a:noFill/>
          <a:ln>
            <a:noFill/>
          </a:ln>
        </p:spPr>
        <p:txBody>
          <a:bodyPr spcFirstLastPara="1" wrap="square" lIns="91425" tIns="91425" rIns="91425" bIns="91425" anchor="ctr" anchorCtr="0">
            <a:noAutofit/>
          </a:bodyPr>
          <a:lstStyle/>
          <a:p>
            <a:pPr marL="342900" indent="-342900">
              <a:buFont typeface="+mj-lt"/>
              <a:buAutoNum type="arabicPeriod"/>
            </a:pPr>
            <a:r>
              <a:rPr lang="en-US" dirty="0" err="1">
                <a:solidFill>
                  <a:schemeClr val="accent1">
                    <a:lumMod val="40000"/>
                    <a:lumOff val="60000"/>
                  </a:schemeClr>
                </a:solidFill>
              </a:rPr>
              <a:t>ognissanti</a:t>
            </a:r>
            <a:endParaRPr lang="en-US" dirty="0">
              <a:solidFill>
                <a:schemeClr val="accent1">
                  <a:lumMod val="40000"/>
                  <a:lumOff val="60000"/>
                </a:schemeClr>
              </a:solidFill>
            </a:endParaRPr>
          </a:p>
          <a:p>
            <a:pPr marL="0" lvl="0" indent="0" algn="l" rtl="0">
              <a:spcBef>
                <a:spcPts val="0"/>
              </a:spcBef>
              <a:spcAft>
                <a:spcPts val="0"/>
              </a:spcAft>
              <a:buNone/>
            </a:pPr>
            <a:endParaRPr sz="1600" dirty="0">
              <a:solidFill>
                <a:schemeClr val="lt1"/>
              </a:solidFill>
              <a:latin typeface="Molengo"/>
              <a:ea typeface="Molengo"/>
              <a:cs typeface="Molengo"/>
              <a:sym typeface="Molengo"/>
            </a:endParaRPr>
          </a:p>
        </p:txBody>
      </p:sp>
      <p:pic>
        <p:nvPicPr>
          <p:cNvPr id="2" name="Picture 1"/>
          <p:cNvPicPr>
            <a:picLocks noChangeAspect="1"/>
          </p:cNvPicPr>
          <p:nvPr/>
        </p:nvPicPr>
        <p:blipFill>
          <a:blip r:embed="rId3"/>
          <a:stretch>
            <a:fillRect/>
          </a:stretch>
        </p:blipFill>
        <p:spPr>
          <a:xfrm>
            <a:off x="3449783" y="1610867"/>
            <a:ext cx="3255818" cy="1734302"/>
          </a:xfrm>
          <a:prstGeom prst="rect">
            <a:avLst/>
          </a:prstGeom>
        </p:spPr>
      </p:pic>
      <p:sp>
        <p:nvSpPr>
          <p:cNvPr id="21" name="Google Shape;3644;p72"/>
          <p:cNvSpPr/>
          <p:nvPr/>
        </p:nvSpPr>
        <p:spPr>
          <a:xfrm flipH="1">
            <a:off x="4757100" y="1734640"/>
            <a:ext cx="178589" cy="262805"/>
          </a:xfrm>
          <a:custGeom>
            <a:avLst/>
            <a:gdLst/>
            <a:ahLst/>
            <a:cxnLst/>
            <a:rect l="l" t="t" r="r" b="b"/>
            <a:pathLst>
              <a:path w="133027" h="195758" extrusionOk="0">
                <a:moveTo>
                  <a:pt x="65846" y="26249"/>
                </a:moveTo>
                <a:cubicBezTo>
                  <a:pt x="87201" y="26249"/>
                  <a:pt x="104108" y="43156"/>
                  <a:pt x="104108" y="64511"/>
                </a:cubicBezTo>
                <a:cubicBezTo>
                  <a:pt x="104108" y="85422"/>
                  <a:pt x="87201" y="102328"/>
                  <a:pt x="65846" y="102328"/>
                </a:cubicBezTo>
                <a:cubicBezTo>
                  <a:pt x="44936" y="102328"/>
                  <a:pt x="28029" y="85422"/>
                  <a:pt x="28029" y="64511"/>
                </a:cubicBezTo>
                <a:cubicBezTo>
                  <a:pt x="28029" y="43156"/>
                  <a:pt x="44936" y="26249"/>
                  <a:pt x="65846" y="26249"/>
                </a:cubicBezTo>
                <a:close/>
                <a:moveTo>
                  <a:pt x="66291" y="0"/>
                </a:moveTo>
                <a:cubicBezTo>
                  <a:pt x="29809" y="0"/>
                  <a:pt x="0" y="29809"/>
                  <a:pt x="0" y="66291"/>
                </a:cubicBezTo>
                <a:cubicBezTo>
                  <a:pt x="0" y="84977"/>
                  <a:pt x="18241" y="118345"/>
                  <a:pt x="18241" y="118345"/>
                </a:cubicBezTo>
                <a:lnTo>
                  <a:pt x="64066" y="195758"/>
                </a:lnTo>
                <a:lnTo>
                  <a:pt x="111671" y="119234"/>
                </a:lnTo>
                <a:cubicBezTo>
                  <a:pt x="111671" y="119234"/>
                  <a:pt x="133027" y="87201"/>
                  <a:pt x="133027" y="66291"/>
                </a:cubicBezTo>
                <a:cubicBezTo>
                  <a:pt x="133027" y="29809"/>
                  <a:pt x="103218" y="0"/>
                  <a:pt x="66291" y="0"/>
                </a:cubicBezTo>
                <a:close/>
              </a:path>
            </a:pathLst>
          </a:custGeom>
          <a:solidFill>
            <a:srgbClr val="C9D4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 name="Picture 3"/>
          <p:cNvPicPr>
            <a:picLocks noChangeAspect="1"/>
          </p:cNvPicPr>
          <p:nvPr/>
        </p:nvPicPr>
        <p:blipFill>
          <a:blip r:embed="rId4"/>
          <a:stretch>
            <a:fillRect/>
          </a:stretch>
        </p:blipFill>
        <p:spPr>
          <a:xfrm>
            <a:off x="5077692" y="1925538"/>
            <a:ext cx="176799" cy="262151"/>
          </a:xfrm>
          <a:prstGeom prst="rect">
            <a:avLst/>
          </a:prstGeom>
        </p:spPr>
      </p:pic>
      <p:pic>
        <p:nvPicPr>
          <p:cNvPr id="5" name="Picture 4"/>
          <p:cNvPicPr>
            <a:picLocks noChangeAspect="1"/>
          </p:cNvPicPr>
          <p:nvPr/>
        </p:nvPicPr>
        <p:blipFill>
          <a:blip r:embed="rId5"/>
          <a:stretch>
            <a:fillRect/>
          </a:stretch>
        </p:blipFill>
        <p:spPr>
          <a:xfrm>
            <a:off x="616800" y="3865279"/>
            <a:ext cx="207282" cy="207282"/>
          </a:xfrm>
          <a:prstGeom prst="rect">
            <a:avLst/>
          </a:prstGeom>
        </p:spPr>
      </p:pic>
      <p:sp>
        <p:nvSpPr>
          <p:cNvPr id="6" name="TextBox 5"/>
          <p:cNvSpPr txBox="1"/>
          <p:nvPr/>
        </p:nvSpPr>
        <p:spPr>
          <a:xfrm>
            <a:off x="1108545" y="3777901"/>
            <a:ext cx="1247998" cy="400110"/>
          </a:xfrm>
          <a:prstGeom prst="rect">
            <a:avLst/>
          </a:prstGeom>
          <a:noFill/>
        </p:spPr>
        <p:txBody>
          <a:bodyPr wrap="square" rtlCol="0">
            <a:spAutoFit/>
          </a:bodyPr>
          <a:lstStyle/>
          <a:p>
            <a:r>
              <a:rPr lang="en-US" sz="2000" b="1" dirty="0">
                <a:solidFill>
                  <a:schemeClr val="accent2"/>
                </a:solidFill>
                <a:latin typeface="Molengo"/>
              </a:rPr>
              <a:t>Mexico</a:t>
            </a:r>
          </a:p>
        </p:txBody>
      </p:sp>
      <p:sp>
        <p:nvSpPr>
          <p:cNvPr id="7" name="TextBox 6"/>
          <p:cNvSpPr txBox="1"/>
          <p:nvPr/>
        </p:nvSpPr>
        <p:spPr>
          <a:xfrm>
            <a:off x="975190" y="4178011"/>
            <a:ext cx="2342508" cy="523220"/>
          </a:xfrm>
          <a:prstGeom prst="rect">
            <a:avLst/>
          </a:prstGeom>
          <a:noFill/>
        </p:spPr>
        <p:txBody>
          <a:bodyPr wrap="square" rtlCol="0">
            <a:spAutoFit/>
          </a:bodyPr>
          <a:lstStyle/>
          <a:p>
            <a:pPr marL="342900" indent="-342900">
              <a:buFont typeface="+mj-lt"/>
              <a:buAutoNum type="arabicPeriod"/>
            </a:pPr>
            <a:r>
              <a:rPr lang="en-US" dirty="0" err="1">
                <a:solidFill>
                  <a:schemeClr val="accent1">
                    <a:lumMod val="40000"/>
                    <a:lumOff val="60000"/>
                  </a:schemeClr>
                </a:solidFill>
              </a:rPr>
              <a:t>dia</a:t>
            </a:r>
            <a:r>
              <a:rPr lang="en-US" dirty="0">
                <a:solidFill>
                  <a:schemeClr val="accent1">
                    <a:lumMod val="40000"/>
                    <a:lumOff val="60000"/>
                  </a:schemeClr>
                </a:solidFill>
              </a:rPr>
              <a:t> de </a:t>
            </a:r>
            <a:r>
              <a:rPr lang="en-US" dirty="0" err="1">
                <a:solidFill>
                  <a:schemeClr val="accent1">
                    <a:lumMod val="40000"/>
                    <a:lumOff val="60000"/>
                  </a:schemeClr>
                </a:solidFill>
              </a:rPr>
              <a:t>los</a:t>
            </a:r>
            <a:r>
              <a:rPr lang="en-US" dirty="0">
                <a:solidFill>
                  <a:schemeClr val="accent1">
                    <a:lumMod val="40000"/>
                    <a:lumOff val="60000"/>
                  </a:schemeClr>
                </a:solidFill>
              </a:rPr>
              <a:t> </a:t>
            </a:r>
            <a:r>
              <a:rPr lang="en-US" dirty="0" err="1">
                <a:solidFill>
                  <a:schemeClr val="accent1">
                    <a:lumMod val="40000"/>
                    <a:lumOff val="60000"/>
                  </a:schemeClr>
                </a:solidFill>
              </a:rPr>
              <a:t>muertos</a:t>
            </a:r>
            <a:endParaRPr lang="en-US" dirty="0">
              <a:solidFill>
                <a:schemeClr val="accent1">
                  <a:lumMod val="40000"/>
                  <a:lumOff val="60000"/>
                </a:schemeClr>
              </a:solidFill>
            </a:endParaRPr>
          </a:p>
          <a:p>
            <a:pPr marL="342900" indent="-342900">
              <a:buFont typeface="+mj-lt"/>
              <a:buAutoNum type="arabicPeriod"/>
            </a:pPr>
            <a:endParaRPr lang="en-US" dirty="0"/>
          </a:p>
        </p:txBody>
      </p:sp>
      <p:sp>
        <p:nvSpPr>
          <p:cNvPr id="27" name="Google Shape;3644;p72"/>
          <p:cNvSpPr/>
          <p:nvPr/>
        </p:nvSpPr>
        <p:spPr>
          <a:xfrm flipH="1">
            <a:off x="3994651" y="2228033"/>
            <a:ext cx="178589" cy="262805"/>
          </a:xfrm>
          <a:custGeom>
            <a:avLst/>
            <a:gdLst/>
            <a:ahLst/>
            <a:cxnLst/>
            <a:rect l="l" t="t" r="r" b="b"/>
            <a:pathLst>
              <a:path w="133027" h="195758" extrusionOk="0">
                <a:moveTo>
                  <a:pt x="65846" y="26249"/>
                </a:moveTo>
                <a:cubicBezTo>
                  <a:pt x="87201" y="26249"/>
                  <a:pt x="104108" y="43156"/>
                  <a:pt x="104108" y="64511"/>
                </a:cubicBezTo>
                <a:cubicBezTo>
                  <a:pt x="104108" y="85422"/>
                  <a:pt x="87201" y="102328"/>
                  <a:pt x="65846" y="102328"/>
                </a:cubicBezTo>
                <a:cubicBezTo>
                  <a:pt x="44936" y="102328"/>
                  <a:pt x="28029" y="85422"/>
                  <a:pt x="28029" y="64511"/>
                </a:cubicBezTo>
                <a:cubicBezTo>
                  <a:pt x="28029" y="43156"/>
                  <a:pt x="44936" y="26249"/>
                  <a:pt x="65846" y="26249"/>
                </a:cubicBezTo>
                <a:close/>
                <a:moveTo>
                  <a:pt x="66291" y="0"/>
                </a:moveTo>
                <a:cubicBezTo>
                  <a:pt x="29809" y="0"/>
                  <a:pt x="0" y="29809"/>
                  <a:pt x="0" y="66291"/>
                </a:cubicBezTo>
                <a:cubicBezTo>
                  <a:pt x="0" y="84977"/>
                  <a:pt x="18241" y="118345"/>
                  <a:pt x="18241" y="118345"/>
                </a:cubicBezTo>
                <a:lnTo>
                  <a:pt x="64066" y="195758"/>
                </a:lnTo>
                <a:lnTo>
                  <a:pt x="111671" y="119234"/>
                </a:lnTo>
                <a:cubicBezTo>
                  <a:pt x="111671" y="119234"/>
                  <a:pt x="133027" y="87201"/>
                  <a:pt x="133027" y="66291"/>
                </a:cubicBezTo>
                <a:cubicBezTo>
                  <a:pt x="133027" y="29809"/>
                  <a:pt x="103218" y="0"/>
                  <a:pt x="66291" y="0"/>
                </a:cubicBezTo>
                <a:close/>
              </a:path>
            </a:pathLst>
          </a:custGeom>
          <a:solidFill>
            <a:srgbClr val="C9D4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984;p55"/>
          <p:cNvSpPr/>
          <p:nvPr/>
        </p:nvSpPr>
        <p:spPr>
          <a:xfrm>
            <a:off x="3346583" y="3874756"/>
            <a:ext cx="206400" cy="2064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TextBox 7"/>
          <p:cNvSpPr txBox="1"/>
          <p:nvPr/>
        </p:nvSpPr>
        <p:spPr>
          <a:xfrm>
            <a:off x="3809999" y="3780312"/>
            <a:ext cx="1184564" cy="400110"/>
          </a:xfrm>
          <a:prstGeom prst="rect">
            <a:avLst/>
          </a:prstGeom>
          <a:noFill/>
        </p:spPr>
        <p:txBody>
          <a:bodyPr wrap="square" rtlCol="0">
            <a:spAutoFit/>
          </a:bodyPr>
          <a:lstStyle/>
          <a:p>
            <a:r>
              <a:rPr lang="en-US" sz="2000" b="1" dirty="0">
                <a:solidFill>
                  <a:schemeClr val="accent2"/>
                </a:solidFill>
              </a:rPr>
              <a:t>Japan</a:t>
            </a:r>
          </a:p>
        </p:txBody>
      </p:sp>
      <p:sp>
        <p:nvSpPr>
          <p:cNvPr id="9" name="TextBox 8"/>
          <p:cNvSpPr txBox="1"/>
          <p:nvPr/>
        </p:nvSpPr>
        <p:spPr>
          <a:xfrm>
            <a:off x="3629890" y="4178011"/>
            <a:ext cx="2729345" cy="523220"/>
          </a:xfrm>
          <a:prstGeom prst="rect">
            <a:avLst/>
          </a:prstGeom>
          <a:noFill/>
        </p:spPr>
        <p:txBody>
          <a:bodyPr wrap="square" rtlCol="0">
            <a:spAutoFit/>
          </a:bodyPr>
          <a:lstStyle/>
          <a:p>
            <a:pPr marL="342900" indent="-342900">
              <a:buFont typeface="+mj-lt"/>
              <a:buAutoNum type="arabicPeriod"/>
            </a:pPr>
            <a:r>
              <a:rPr lang="en-US" dirty="0" err="1">
                <a:solidFill>
                  <a:schemeClr val="accent1">
                    <a:lumMod val="40000"/>
                    <a:lumOff val="60000"/>
                  </a:schemeClr>
                </a:solidFill>
              </a:rPr>
              <a:t>kawasaki</a:t>
            </a:r>
            <a:r>
              <a:rPr lang="en-US" dirty="0">
                <a:solidFill>
                  <a:schemeClr val="accent1">
                    <a:lumMod val="40000"/>
                    <a:lumOff val="60000"/>
                  </a:schemeClr>
                </a:solidFill>
              </a:rPr>
              <a:t> </a:t>
            </a:r>
            <a:r>
              <a:rPr lang="en-US" dirty="0" err="1">
                <a:solidFill>
                  <a:schemeClr val="accent1">
                    <a:lumMod val="40000"/>
                    <a:lumOff val="60000"/>
                  </a:schemeClr>
                </a:solidFill>
              </a:rPr>
              <a:t>halloween</a:t>
            </a:r>
            <a:r>
              <a:rPr lang="en-US" dirty="0">
                <a:solidFill>
                  <a:schemeClr val="accent1">
                    <a:lumMod val="40000"/>
                    <a:lumOff val="60000"/>
                  </a:schemeClr>
                </a:solidFill>
              </a:rPr>
              <a:t> parade</a:t>
            </a:r>
          </a:p>
          <a:p>
            <a:pPr marL="342900" indent="-342900">
              <a:buFont typeface="+mj-lt"/>
              <a:buAutoNum type="arabicPeriod"/>
            </a:pPr>
            <a:endParaRPr lang="en-US" dirty="0">
              <a:solidFill>
                <a:schemeClr val="tx1"/>
              </a:solidFill>
            </a:endParaRPr>
          </a:p>
        </p:txBody>
      </p:sp>
      <p:pic>
        <p:nvPicPr>
          <p:cNvPr id="10" name="Picture 9"/>
          <p:cNvPicPr>
            <a:picLocks noChangeAspect="1"/>
          </p:cNvPicPr>
          <p:nvPr/>
        </p:nvPicPr>
        <p:blipFill>
          <a:blip r:embed="rId4"/>
          <a:stretch>
            <a:fillRect/>
          </a:stretch>
        </p:blipFill>
        <p:spPr>
          <a:xfrm>
            <a:off x="6154606" y="1988362"/>
            <a:ext cx="176799" cy="262151"/>
          </a:xfrm>
          <a:prstGeom prst="rect">
            <a:avLst/>
          </a:prstGeom>
        </p:spPr>
      </p:pic>
    </p:spTree>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lumMod val="40000"/>
                    <a:lumOff val="60000"/>
                  </a:schemeClr>
                </a:solidFill>
                <a:latin typeface="Molengo"/>
              </a:rPr>
              <a:t>Samhain</a:t>
            </a:r>
            <a:br>
              <a:rPr lang="en-US" dirty="0">
                <a:solidFill>
                  <a:schemeClr val="accent1">
                    <a:lumMod val="40000"/>
                    <a:lumOff val="60000"/>
                  </a:schemeClr>
                </a:solidFill>
                <a:latin typeface="Molengo"/>
              </a:rPr>
            </a:br>
            <a:endParaRPr lang="en-US" dirty="0"/>
          </a:p>
        </p:txBody>
      </p:sp>
      <p:sp>
        <p:nvSpPr>
          <p:cNvPr id="3" name="TextBox 2"/>
          <p:cNvSpPr txBox="1"/>
          <p:nvPr/>
        </p:nvSpPr>
        <p:spPr>
          <a:xfrm>
            <a:off x="1080655" y="2036618"/>
            <a:ext cx="6788727" cy="307777"/>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accent2"/>
                </a:solidFill>
                <a:latin typeface="Agency FB" panose="020B0503020202020204" pitchFamily="34" charset="0"/>
              </a:rPr>
              <a:t>Samhain is an ancient pre-Christian holiday</a:t>
            </a:r>
            <a:r>
              <a:rPr lang="en-US" dirty="0">
                <a:solidFill>
                  <a:schemeClr val="accent2"/>
                </a:solidFill>
              </a:rPr>
              <a:t>.</a:t>
            </a:r>
          </a:p>
        </p:txBody>
      </p:sp>
      <p:pic>
        <p:nvPicPr>
          <p:cNvPr id="4" name="Picture 3"/>
          <p:cNvPicPr>
            <a:picLocks noChangeAspect="1"/>
          </p:cNvPicPr>
          <p:nvPr/>
        </p:nvPicPr>
        <p:blipFill>
          <a:blip r:embed="rId2"/>
          <a:stretch>
            <a:fillRect/>
          </a:stretch>
        </p:blipFill>
        <p:spPr>
          <a:xfrm>
            <a:off x="5189827" y="3027218"/>
            <a:ext cx="2679555" cy="1624012"/>
          </a:xfrm>
          <a:prstGeom prst="rect">
            <a:avLst/>
          </a:prstGeom>
        </p:spPr>
      </p:pic>
    </p:spTree>
    <p:extLst>
      <p:ext uri="{BB962C8B-B14F-4D97-AF65-F5344CB8AC3E}">
        <p14:creationId xmlns:p14="http://schemas.microsoft.com/office/powerpoint/2010/main" val="80162462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solidFill>
                  <a:schemeClr val="accent1">
                    <a:lumMod val="40000"/>
                    <a:lumOff val="60000"/>
                  </a:schemeClr>
                </a:solidFill>
              </a:rPr>
              <a:t>Ognissanti</a:t>
            </a:r>
            <a:endParaRPr lang="en-US" dirty="0"/>
          </a:p>
        </p:txBody>
      </p:sp>
      <p:sp>
        <p:nvSpPr>
          <p:cNvPr id="3" name="TextBox 2"/>
          <p:cNvSpPr txBox="1"/>
          <p:nvPr/>
        </p:nvSpPr>
        <p:spPr>
          <a:xfrm>
            <a:off x="651164" y="2154382"/>
            <a:ext cx="7245927" cy="1384995"/>
          </a:xfrm>
          <a:prstGeom prst="rect">
            <a:avLst/>
          </a:prstGeom>
          <a:noFill/>
        </p:spPr>
        <p:txBody>
          <a:bodyPr wrap="square" rtlCol="0">
            <a:spAutoFit/>
          </a:bodyPr>
          <a:lstStyle/>
          <a:p>
            <a:r>
              <a:rPr lang="en-US" dirty="0">
                <a:solidFill>
                  <a:schemeClr val="accent2"/>
                </a:solidFill>
                <a:latin typeface="Agency FB" panose="020B0503020202020204" pitchFamily="34" charset="0"/>
              </a:rPr>
              <a:t>“</a:t>
            </a:r>
            <a:r>
              <a:rPr lang="en-US" dirty="0" err="1">
                <a:solidFill>
                  <a:schemeClr val="accent2"/>
                </a:solidFill>
                <a:latin typeface="Agency FB" panose="020B0503020202020204" pitchFamily="34" charset="0"/>
              </a:rPr>
              <a:t>Ognissant</a:t>
            </a:r>
            <a:r>
              <a:rPr lang="en-US" dirty="0">
                <a:solidFill>
                  <a:schemeClr val="accent2"/>
                </a:solidFill>
                <a:latin typeface="Agency FB" panose="020B0503020202020204" pitchFamily="34" charset="0"/>
              </a:rPr>
              <a:t>” translates to “All Saint’s Day,” and it falls on November 1-2. However, people often begin the celebrations a day or two in advance.</a:t>
            </a:r>
          </a:p>
          <a:p>
            <a:r>
              <a:rPr lang="en-US" dirty="0">
                <a:solidFill>
                  <a:schemeClr val="accent2"/>
                </a:solidFill>
                <a:latin typeface="Agency FB" panose="020B0503020202020204" pitchFamily="34" charset="0"/>
              </a:rPr>
              <a:t>During </a:t>
            </a:r>
            <a:r>
              <a:rPr lang="en-US" dirty="0" err="1">
                <a:solidFill>
                  <a:schemeClr val="accent2"/>
                </a:solidFill>
                <a:latin typeface="Agency FB" panose="020B0503020202020204" pitchFamily="34" charset="0"/>
              </a:rPr>
              <a:t>Ognissanti</a:t>
            </a:r>
            <a:r>
              <a:rPr lang="en-US" dirty="0">
                <a:solidFill>
                  <a:schemeClr val="accent2"/>
                </a:solidFill>
                <a:latin typeface="Agency FB" panose="020B0503020202020204" pitchFamily="34" charset="0"/>
              </a:rPr>
              <a:t>, tradition holds that the souls of the deceased come back to visit their living relatives. People decorate cemeteries with fall chrysanthemums. They leave food out for visiting spirits.  In some parts of Italy, parents leave gifts out for their children on behalf of their dead relatives, almost like a miniature Christmas.</a:t>
            </a:r>
          </a:p>
          <a:p>
            <a:endParaRPr lang="en-US" dirty="0">
              <a:solidFill>
                <a:schemeClr val="accent2"/>
              </a:solidFill>
            </a:endParaRPr>
          </a:p>
        </p:txBody>
      </p:sp>
      <p:pic>
        <p:nvPicPr>
          <p:cNvPr id="4" name="Picture 3"/>
          <p:cNvPicPr>
            <a:picLocks noChangeAspect="1"/>
          </p:cNvPicPr>
          <p:nvPr/>
        </p:nvPicPr>
        <p:blipFill>
          <a:blip r:embed="rId2"/>
          <a:stretch>
            <a:fillRect/>
          </a:stretch>
        </p:blipFill>
        <p:spPr>
          <a:xfrm>
            <a:off x="6243204" y="3701761"/>
            <a:ext cx="2324100" cy="1162050"/>
          </a:xfrm>
          <a:prstGeom prst="rect">
            <a:avLst/>
          </a:prstGeom>
        </p:spPr>
      </p:pic>
    </p:spTree>
    <p:extLst>
      <p:ext uri="{BB962C8B-B14F-4D97-AF65-F5344CB8AC3E}">
        <p14:creationId xmlns:p14="http://schemas.microsoft.com/office/powerpoint/2010/main" val="7721238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342900" indent="-342900"/>
            <a:r>
              <a:rPr lang="en-US" dirty="0" err="1">
                <a:solidFill>
                  <a:schemeClr val="accent1">
                    <a:lumMod val="40000"/>
                    <a:lumOff val="60000"/>
                  </a:schemeClr>
                </a:solidFill>
              </a:rPr>
              <a:t>Dia</a:t>
            </a:r>
            <a:r>
              <a:rPr lang="en-US" dirty="0">
                <a:solidFill>
                  <a:schemeClr val="accent1">
                    <a:lumMod val="40000"/>
                    <a:lumOff val="60000"/>
                  </a:schemeClr>
                </a:solidFill>
              </a:rPr>
              <a:t> de </a:t>
            </a:r>
            <a:r>
              <a:rPr lang="en-US" dirty="0" err="1">
                <a:solidFill>
                  <a:schemeClr val="accent1">
                    <a:lumMod val="40000"/>
                    <a:lumOff val="60000"/>
                  </a:schemeClr>
                </a:solidFill>
              </a:rPr>
              <a:t>los</a:t>
            </a:r>
            <a:r>
              <a:rPr lang="en-US" dirty="0">
                <a:solidFill>
                  <a:schemeClr val="accent1">
                    <a:lumMod val="40000"/>
                    <a:lumOff val="60000"/>
                  </a:schemeClr>
                </a:solidFill>
              </a:rPr>
              <a:t> </a:t>
            </a:r>
            <a:r>
              <a:rPr lang="en-US" dirty="0" err="1">
                <a:solidFill>
                  <a:schemeClr val="accent1">
                    <a:lumMod val="40000"/>
                    <a:lumOff val="60000"/>
                  </a:schemeClr>
                </a:solidFill>
              </a:rPr>
              <a:t>muertos</a:t>
            </a:r>
            <a:br>
              <a:rPr lang="en-US" dirty="0">
                <a:solidFill>
                  <a:schemeClr val="accent1">
                    <a:lumMod val="40000"/>
                    <a:lumOff val="60000"/>
                  </a:schemeClr>
                </a:solidFill>
              </a:rPr>
            </a:br>
            <a:br>
              <a:rPr lang="en-US" dirty="0"/>
            </a:br>
            <a:endParaRPr lang="en-US" dirty="0"/>
          </a:p>
        </p:txBody>
      </p:sp>
      <p:sp>
        <p:nvSpPr>
          <p:cNvPr id="3" name="TextBox 2"/>
          <p:cNvSpPr txBox="1"/>
          <p:nvPr/>
        </p:nvSpPr>
        <p:spPr>
          <a:xfrm>
            <a:off x="720000" y="1420092"/>
            <a:ext cx="7606582" cy="1815882"/>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accent2"/>
                </a:solidFill>
                <a:latin typeface="Agency FB" panose="020B0503020202020204" pitchFamily="34" charset="0"/>
              </a:rPr>
              <a:t> In Mexico, Halloween doesn’t hold a candle to El </a:t>
            </a:r>
            <a:r>
              <a:rPr lang="en-US" dirty="0" err="1">
                <a:solidFill>
                  <a:schemeClr val="accent2"/>
                </a:solidFill>
                <a:latin typeface="Agency FB" panose="020B0503020202020204" pitchFamily="34" charset="0"/>
              </a:rPr>
              <a:t>Día</a:t>
            </a:r>
            <a:r>
              <a:rPr lang="en-US" dirty="0">
                <a:solidFill>
                  <a:schemeClr val="accent2"/>
                </a:solidFill>
                <a:latin typeface="Agency FB" panose="020B0503020202020204" pitchFamily="34" charset="0"/>
              </a:rPr>
              <a:t> de Los </a:t>
            </a:r>
            <a:r>
              <a:rPr lang="en-US" dirty="0" err="1">
                <a:solidFill>
                  <a:schemeClr val="accent2"/>
                </a:solidFill>
                <a:latin typeface="Agency FB" panose="020B0503020202020204" pitchFamily="34" charset="0"/>
              </a:rPr>
              <a:t>Muertos</a:t>
            </a:r>
            <a:r>
              <a:rPr lang="en-US" dirty="0">
                <a:solidFill>
                  <a:schemeClr val="accent2"/>
                </a:solidFill>
                <a:latin typeface="Agency FB" panose="020B0503020202020204" pitchFamily="34" charset="0"/>
              </a:rPr>
              <a:t>, the Day of the Dead.</a:t>
            </a:r>
          </a:p>
          <a:p>
            <a:pPr marL="285750" indent="-285750">
              <a:buFont typeface="Arial" panose="020B0604020202020204" pitchFamily="34" charset="0"/>
              <a:buChar char="•"/>
            </a:pPr>
            <a:r>
              <a:rPr lang="en-US" dirty="0">
                <a:solidFill>
                  <a:schemeClr val="accent2"/>
                </a:solidFill>
                <a:latin typeface="Agency FB" panose="020B0503020202020204" pitchFamily="34" charset="0"/>
              </a:rPr>
              <a:t>   A colorful fusion of traditional indigenous customs and European traditions, </a:t>
            </a:r>
            <a:r>
              <a:rPr lang="en-US" dirty="0" err="1">
                <a:solidFill>
                  <a:schemeClr val="accent2"/>
                </a:solidFill>
                <a:latin typeface="Agency FB" panose="020B0503020202020204" pitchFamily="34" charset="0"/>
              </a:rPr>
              <a:t>Día</a:t>
            </a:r>
            <a:r>
              <a:rPr lang="en-US" dirty="0">
                <a:solidFill>
                  <a:schemeClr val="accent2"/>
                </a:solidFill>
                <a:latin typeface="Agency FB" panose="020B0503020202020204" pitchFamily="34" charset="0"/>
              </a:rPr>
              <a:t> de Los </a:t>
            </a:r>
            <a:r>
              <a:rPr lang="en-US" dirty="0" err="1">
                <a:solidFill>
                  <a:schemeClr val="accent2"/>
                </a:solidFill>
                <a:latin typeface="Agency FB" panose="020B0503020202020204" pitchFamily="34" charset="0"/>
              </a:rPr>
              <a:t>Muertos</a:t>
            </a:r>
            <a:r>
              <a:rPr lang="en-US" dirty="0">
                <a:solidFill>
                  <a:schemeClr val="accent2"/>
                </a:solidFill>
                <a:latin typeface="Agency FB" panose="020B0503020202020204" pitchFamily="34" charset="0"/>
              </a:rPr>
              <a:t> is a two-day celebration of ancestors and deceased family members.</a:t>
            </a:r>
          </a:p>
          <a:p>
            <a:pPr marL="285750" indent="-285750">
              <a:buFont typeface="Arial" panose="020B0604020202020204" pitchFamily="34" charset="0"/>
              <a:buChar char="•"/>
            </a:pPr>
            <a:r>
              <a:rPr lang="en-US" dirty="0">
                <a:solidFill>
                  <a:schemeClr val="accent2"/>
                </a:solidFill>
                <a:latin typeface="Agency FB" panose="020B0503020202020204" pitchFamily="34" charset="0"/>
              </a:rPr>
              <a:t>According to legend, on November 1</a:t>
            </a:r>
            <a:r>
              <a:rPr lang="en-US" baseline="30000" dirty="0">
                <a:solidFill>
                  <a:schemeClr val="accent2"/>
                </a:solidFill>
                <a:latin typeface="Agency FB" panose="020B0503020202020204" pitchFamily="34" charset="0"/>
              </a:rPr>
              <a:t>st</a:t>
            </a:r>
            <a:r>
              <a:rPr lang="en-US" dirty="0">
                <a:solidFill>
                  <a:schemeClr val="accent2"/>
                </a:solidFill>
                <a:latin typeface="Agency FB" panose="020B0503020202020204" pitchFamily="34" charset="0"/>
              </a:rPr>
              <a:t> and 2</a:t>
            </a:r>
            <a:r>
              <a:rPr lang="en-US" baseline="30000" dirty="0">
                <a:solidFill>
                  <a:schemeClr val="accent2"/>
                </a:solidFill>
                <a:latin typeface="Agency FB" panose="020B0503020202020204" pitchFamily="34" charset="0"/>
              </a:rPr>
              <a:t>nd</a:t>
            </a:r>
            <a:r>
              <a:rPr lang="en-US" dirty="0">
                <a:solidFill>
                  <a:schemeClr val="accent2"/>
                </a:solidFill>
                <a:latin typeface="Agency FB" panose="020B0503020202020204" pitchFamily="34" charset="0"/>
              </a:rPr>
              <a:t>, the spirits of the dead come back to visit their families. The living celebrate them with flowers, festivals, sweets, and images of intricately decorated skulls and skeletons.  They have picnics and light candles in cemeteries. While images of death are everywhere, it's important to understand that this isn't a scary or a sad holiday- it's a celebration of life, both past, and present. </a:t>
            </a:r>
          </a:p>
          <a:p>
            <a:endParaRPr lang="en-US" dirty="0">
              <a:latin typeface="Agency FB" panose="020B0503020202020204" pitchFamily="34" charset="0"/>
            </a:endParaRPr>
          </a:p>
        </p:txBody>
      </p:sp>
      <p:pic>
        <p:nvPicPr>
          <p:cNvPr id="6" name="Picture 5"/>
          <p:cNvPicPr>
            <a:picLocks noChangeAspect="1"/>
          </p:cNvPicPr>
          <p:nvPr/>
        </p:nvPicPr>
        <p:blipFill>
          <a:blip r:embed="rId2"/>
          <a:stretch>
            <a:fillRect/>
          </a:stretch>
        </p:blipFill>
        <p:spPr>
          <a:xfrm>
            <a:off x="3324656" y="3311236"/>
            <a:ext cx="2397270" cy="1541318"/>
          </a:xfrm>
          <a:prstGeom prst="rect">
            <a:avLst/>
          </a:prstGeom>
        </p:spPr>
      </p:pic>
    </p:spTree>
    <p:extLst>
      <p:ext uri="{BB962C8B-B14F-4D97-AF65-F5344CB8AC3E}">
        <p14:creationId xmlns:p14="http://schemas.microsoft.com/office/powerpoint/2010/main" val="3342383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342900" indent="-342900"/>
            <a:r>
              <a:rPr lang="en-US" dirty="0">
                <a:solidFill>
                  <a:schemeClr val="accent1">
                    <a:lumMod val="40000"/>
                    <a:lumOff val="60000"/>
                  </a:schemeClr>
                </a:solidFill>
              </a:rPr>
              <a:t>Kawasaki </a:t>
            </a:r>
            <a:r>
              <a:rPr lang="en-US" dirty="0" err="1">
                <a:solidFill>
                  <a:schemeClr val="accent1">
                    <a:lumMod val="40000"/>
                    <a:lumOff val="60000"/>
                  </a:schemeClr>
                </a:solidFill>
              </a:rPr>
              <a:t>halloween</a:t>
            </a:r>
            <a:r>
              <a:rPr lang="en-US" dirty="0">
                <a:solidFill>
                  <a:schemeClr val="accent1">
                    <a:lumMod val="40000"/>
                    <a:lumOff val="60000"/>
                  </a:schemeClr>
                </a:solidFill>
              </a:rPr>
              <a:t> parade</a:t>
            </a:r>
            <a:br>
              <a:rPr lang="en-US" dirty="0">
                <a:solidFill>
                  <a:schemeClr val="accent1">
                    <a:lumMod val="40000"/>
                    <a:lumOff val="60000"/>
                  </a:schemeClr>
                </a:solidFill>
              </a:rPr>
            </a:br>
            <a:br>
              <a:rPr lang="en-US" dirty="0">
                <a:solidFill>
                  <a:schemeClr val="tx1"/>
                </a:solidFill>
              </a:rPr>
            </a:br>
            <a:endParaRPr lang="en-US" dirty="0"/>
          </a:p>
        </p:txBody>
      </p:sp>
      <p:sp>
        <p:nvSpPr>
          <p:cNvPr id="3" name="TextBox 2"/>
          <p:cNvSpPr txBox="1"/>
          <p:nvPr/>
        </p:nvSpPr>
        <p:spPr>
          <a:xfrm>
            <a:off x="706582" y="1614055"/>
            <a:ext cx="7606145" cy="1815882"/>
          </a:xfrm>
          <a:prstGeom prst="rect">
            <a:avLst/>
          </a:prstGeom>
          <a:noFill/>
        </p:spPr>
        <p:txBody>
          <a:bodyPr wrap="square" rtlCol="0">
            <a:spAutoFit/>
          </a:bodyPr>
          <a:lstStyle/>
          <a:p>
            <a:r>
              <a:rPr lang="en-US" dirty="0">
                <a:solidFill>
                  <a:schemeClr val="accent2"/>
                </a:solidFill>
                <a:latin typeface="Bahnschrift SemiBold SemiConden" panose="020B0502040204020203" pitchFamily="34" charset="0"/>
              </a:rPr>
              <a:t>Around the </a:t>
            </a:r>
            <a:r>
              <a:rPr lang="en-US" dirty="0" err="1">
                <a:solidFill>
                  <a:schemeClr val="accent2"/>
                </a:solidFill>
                <a:latin typeface="Bahnschrift SemiBold SemiConden" panose="020B0502040204020203" pitchFamily="34" charset="0"/>
              </a:rPr>
              <a:t>the</a:t>
            </a:r>
            <a:r>
              <a:rPr lang="en-US" dirty="0">
                <a:solidFill>
                  <a:schemeClr val="accent2"/>
                </a:solidFill>
                <a:latin typeface="Bahnschrift SemiBold SemiConden" panose="020B0502040204020203" pitchFamily="34" charset="0"/>
              </a:rPr>
              <a:t> world, Halloween is generally for kids. Not true in Japan, where Halloween celebrations have a decidedly adult overtone. There's no trick-or-treating, but there's plenty of cosplay and plenty of parties. Halloween celebrations </a:t>
            </a:r>
            <a:r>
              <a:rPr lang="en-US" dirty="0">
                <a:solidFill>
                  <a:schemeClr val="accent2"/>
                </a:solidFill>
                <a:latin typeface="Bahnschrift SemiBold SemiConden" panose="020B0502040204020203" pitchFamily="34" charset="0"/>
                <a:hlinkClick r:id="rId2"/>
              </a:rPr>
              <a:t>have already caused chaos in Tokyo</a:t>
            </a:r>
            <a:r>
              <a:rPr lang="en-US" b="1" dirty="0">
                <a:solidFill>
                  <a:schemeClr val="accent2"/>
                </a:solidFill>
                <a:latin typeface="Bahnschrift SemiBold SemiConden" panose="020B0502040204020203" pitchFamily="34" charset="0"/>
                <a:hlinkClick r:id="rId2"/>
              </a:rPr>
              <a:t> </a:t>
            </a:r>
            <a:r>
              <a:rPr lang="en-US" dirty="0">
                <a:solidFill>
                  <a:schemeClr val="accent2"/>
                </a:solidFill>
                <a:latin typeface="Bahnschrift SemiBold SemiConden" panose="020B0502040204020203" pitchFamily="34" charset="0"/>
                <a:hlinkClick r:id="rId2"/>
              </a:rPr>
              <a:t>this year</a:t>
            </a:r>
            <a:r>
              <a:rPr lang="en-US" dirty="0">
                <a:solidFill>
                  <a:schemeClr val="accent2"/>
                </a:solidFill>
                <a:latin typeface="Bahnschrift SemiBold SemiConden" panose="020B0502040204020203" pitchFamily="34" charset="0"/>
              </a:rPr>
              <a:t>, and the day itself hasn’t even arrived yet.</a:t>
            </a:r>
          </a:p>
          <a:p>
            <a:r>
              <a:rPr lang="en-US" dirty="0">
                <a:solidFill>
                  <a:schemeClr val="accent2"/>
                </a:solidFill>
                <a:latin typeface="Bahnschrift SemiBold SemiConden" panose="020B0502040204020203" pitchFamily="34" charset="0"/>
              </a:rPr>
              <a:t>The most prestigious Halloween event in Japan is the Kawasaki Halloween Parade, featuring around 4,000 costumed revelers. You can't just throw on any old thing and attend, however. They have standards, and participants must apply at least two months in advance to join the festivities.</a:t>
            </a:r>
          </a:p>
          <a:p>
            <a:endParaRPr lang="en-US" dirty="0"/>
          </a:p>
        </p:txBody>
      </p:sp>
    </p:spTree>
    <p:extLst>
      <p:ext uri="{BB962C8B-B14F-4D97-AF65-F5344CB8AC3E}">
        <p14:creationId xmlns:p14="http://schemas.microsoft.com/office/powerpoint/2010/main" val="3872690067"/>
      </p:ext>
    </p:extLst>
  </p:cSld>
  <p:clrMapOvr>
    <a:masterClrMapping/>
  </p:clrMapOvr>
  <p:transition spd="med">
    <p:pull/>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E2A47"/>
        </a:solidFill>
        <a:effectLst/>
      </p:bgPr>
    </p:bg>
    <p:spTree>
      <p:nvGrpSpPr>
        <p:cNvPr id="1" name="Shape 16640"/>
        <p:cNvGrpSpPr/>
        <p:nvPr/>
      </p:nvGrpSpPr>
      <p:grpSpPr>
        <a:xfrm>
          <a:off x="0" y="0"/>
          <a:ext cx="0" cy="0"/>
          <a:chOff x="0" y="0"/>
          <a:chExt cx="0" cy="0"/>
        </a:xfrm>
      </p:grpSpPr>
      <p:sp>
        <p:nvSpPr>
          <p:cNvPr id="2" name="TextBox 1"/>
          <p:cNvSpPr txBox="1"/>
          <p:nvPr/>
        </p:nvSpPr>
        <p:spPr>
          <a:xfrm>
            <a:off x="110837" y="200891"/>
            <a:ext cx="8963890" cy="2554545"/>
          </a:xfrm>
          <a:prstGeom prst="rect">
            <a:avLst/>
          </a:prstGeom>
          <a:noFill/>
        </p:spPr>
        <p:txBody>
          <a:bodyPr wrap="square" rtlCol="0">
            <a:spAutoFit/>
          </a:bodyPr>
          <a:lstStyle/>
          <a:p>
            <a:r>
              <a:rPr lang="en-US" sz="8000" dirty="0">
                <a:solidFill>
                  <a:schemeClr val="accent6">
                    <a:lumMod val="75000"/>
                  </a:schemeClr>
                </a:solidFill>
              </a:rPr>
              <a:t> </a:t>
            </a:r>
            <a:r>
              <a:rPr lang="en-US" sz="8000" dirty="0">
                <a:solidFill>
                  <a:schemeClr val="accent6">
                    <a:lumMod val="75000"/>
                  </a:schemeClr>
                </a:solidFill>
                <a:latin typeface="Bahnschrift Light Condensed" panose="020B0502040204020203" pitchFamily="34" charset="0"/>
              </a:rPr>
              <a:t>THANK YOU</a:t>
            </a:r>
          </a:p>
          <a:p>
            <a:r>
              <a:rPr lang="en-US" sz="8000" dirty="0">
                <a:solidFill>
                  <a:schemeClr val="accent6">
                    <a:lumMod val="75000"/>
                  </a:schemeClr>
                </a:solidFill>
                <a:latin typeface="Bahnschrift Light Condensed" panose="020B0502040204020203" pitchFamily="34" charset="0"/>
              </a:rPr>
              <a:t>                    4 WATCHING!</a:t>
            </a:r>
          </a:p>
        </p:txBody>
      </p:sp>
      <p:pic>
        <p:nvPicPr>
          <p:cNvPr id="4" name="Picture 3"/>
          <p:cNvPicPr>
            <a:picLocks noChangeAspect="1"/>
          </p:cNvPicPr>
          <p:nvPr/>
        </p:nvPicPr>
        <p:blipFill>
          <a:blip r:embed="rId4"/>
          <a:stretch>
            <a:fillRect/>
          </a:stretch>
        </p:blipFill>
        <p:spPr>
          <a:xfrm>
            <a:off x="2701203" y="2999510"/>
            <a:ext cx="2993015" cy="1884650"/>
          </a:xfrm>
          <a:prstGeom prst="rect">
            <a:avLst/>
          </a:prstGeom>
        </p:spPr>
      </p:pic>
    </p:spTree>
  </p:cSld>
  <p:clrMapOvr>
    <a:masterClrMapping/>
  </p:clrMapOvr>
  <p:transition spd="slow">
    <p:randomBar dir="vert"/>
    <p:sndAc>
      <p:stSnd>
        <p:snd r:embed="rId3" name="applause.wav"/>
      </p:stSnd>
    </p:sndAc>
  </p:transition>
</p:sld>
</file>

<file path=ppt/theme/theme1.xml><?xml version="1.0" encoding="utf-8"?>
<a:theme xmlns:a="http://schemas.openxmlformats.org/drawingml/2006/main" name="Spooky Halloween by Slidesgo">
  <a:themeElements>
    <a:clrScheme name="Simple Light">
      <a:dk1>
        <a:srgbClr val="161E22"/>
      </a:dk1>
      <a:lt1>
        <a:srgbClr val="FFFFFF"/>
      </a:lt1>
      <a:dk2>
        <a:srgbClr val="163B5D"/>
      </a:dk2>
      <a:lt2>
        <a:srgbClr val="1C5285"/>
      </a:lt2>
      <a:accent1>
        <a:srgbClr val="02A39B"/>
      </a:accent1>
      <a:accent2>
        <a:srgbClr val="F2B544"/>
      </a:accent2>
      <a:accent3>
        <a:srgbClr val="0C486D"/>
      </a:accent3>
      <a:accent4>
        <a:srgbClr val="EFEFEF"/>
      </a:accent4>
      <a:accent5>
        <a:srgbClr val="163B5D"/>
      </a:accent5>
      <a:accent6>
        <a:srgbClr val="CC9132"/>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lidesgo Final Pages">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4790</TotalTime>
  <Words>683</Words>
  <Application>Microsoft Macintosh PowerPoint</Application>
  <PresentationFormat>On-screen Show (16:9)</PresentationFormat>
  <Paragraphs>37</Paragraphs>
  <Slides>10</Slides>
  <Notes>6</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10</vt:i4>
      </vt:variant>
    </vt:vector>
  </HeadingPairs>
  <TitlesOfParts>
    <vt:vector size="22" baseType="lpstr">
      <vt:lpstr>Bahnschrift SemiBold SemiConden</vt:lpstr>
      <vt:lpstr>Jolly Lodger</vt:lpstr>
      <vt:lpstr>Molengo</vt:lpstr>
      <vt:lpstr>Palanquin Dark</vt:lpstr>
      <vt:lpstr>Proxima Nova</vt:lpstr>
      <vt:lpstr>Proxima Nova Semibold</vt:lpstr>
      <vt:lpstr>Agency FB</vt:lpstr>
      <vt:lpstr>Algerian</vt:lpstr>
      <vt:lpstr>Arial</vt:lpstr>
      <vt:lpstr>Bahnschrift Light Condensed</vt:lpstr>
      <vt:lpstr>Spooky Halloween by Slidesgo</vt:lpstr>
      <vt:lpstr>Slidesgo Final Pages</vt:lpstr>
      <vt:lpstr>HALLOWEEN</vt:lpstr>
      <vt:lpstr>1.What’s Halloween?...</vt:lpstr>
      <vt:lpstr>I</vt:lpstr>
      <vt:lpstr>“I love Halloween, and I love that feeling: the cold air, the spooky dangers lurking around the corner.” — Evan Peters  "Halloween was the best holiday, in my opinion, because it was all about friends, monsters, and candy, rather than family and responsibility." – Margee Kerr  "Halloween was confusing. All my life my parents said, 'Never take candy from strangers.' And then they dressed me up and said, 'Go beg for it.'" – Rita Rudner  “Some people are born for Halloween, and some are just counting the days until Christmas.” — Stephen Graham Jones     </vt:lpstr>
      <vt:lpstr>Traditions over the world</vt:lpstr>
      <vt:lpstr>Samhain </vt:lpstr>
      <vt:lpstr>Ognissanti</vt:lpstr>
      <vt:lpstr>Dia de los muertos  </vt:lpstr>
      <vt:lpstr>Kawasaki halloween parade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HALLOWEEN</dc:title>
  <cp:lastModifiedBy>Sala Conferinte  UVVG</cp:lastModifiedBy>
  <cp:revision>15</cp:revision>
  <dcterms:modified xsi:type="dcterms:W3CDTF">2025-10-30T09:09:25Z</dcterms:modified>
</cp:coreProperties>
</file>