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4"/>
    <p:restoredTop sz="94650"/>
  </p:normalViewPr>
  <p:slideViewPr>
    <p:cSldViewPr snapToGrid="0">
      <p:cViewPr varScale="1">
        <p:scale>
          <a:sx n="157" d="100"/>
          <a:sy n="157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99CE6-47BC-064D-922A-D22D9009A20F}" type="doc">
      <dgm:prSet loTypeId="urn:microsoft.com/office/officeart/2008/layout/HorizontalMultiLevelHierarchy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AB12A791-39ED-4E4A-8DF6-D5529ABBCA4C}">
      <dgm:prSet phldrT="[Text]"/>
      <dgm:spPr/>
      <dgm:t>
        <a:bodyPr/>
        <a:lstStyle/>
        <a:p>
          <a:r>
            <a:rPr lang="en-GB" dirty="0" err="1"/>
            <a:t>început</a:t>
          </a:r>
          <a:endParaRPr lang="en-GB" dirty="0"/>
        </a:p>
      </dgm:t>
    </dgm:pt>
    <dgm:pt modelId="{4C164EDC-7B18-544B-8786-B1A252B78C94}" type="parTrans" cxnId="{0E646D54-0525-F144-89CD-00145DDE6F9F}">
      <dgm:prSet/>
      <dgm:spPr/>
      <dgm:t>
        <a:bodyPr/>
        <a:lstStyle/>
        <a:p>
          <a:endParaRPr lang="en-GB"/>
        </a:p>
      </dgm:t>
    </dgm:pt>
    <dgm:pt modelId="{91109026-A77A-C948-9ACC-A531BE6D6C6D}" type="sibTrans" cxnId="{0E646D54-0525-F144-89CD-00145DDE6F9F}">
      <dgm:prSet/>
      <dgm:spPr/>
      <dgm:t>
        <a:bodyPr/>
        <a:lstStyle/>
        <a:p>
          <a:endParaRPr lang="en-GB"/>
        </a:p>
      </dgm:t>
    </dgm:pt>
    <dgm:pt modelId="{FC82446B-8A42-284E-9E4E-3C77225C9AF7}">
      <dgm:prSet phldrT="[Text]"/>
      <dgm:spPr/>
      <dgm:t>
        <a:bodyPr/>
        <a:lstStyle/>
        <a:p>
          <a:r>
            <a:rPr lang="en-GB" dirty="0"/>
            <a:t>Excel</a:t>
          </a:r>
        </a:p>
      </dgm:t>
    </dgm:pt>
    <dgm:pt modelId="{10C56D3E-94F7-5241-8FFA-A47101647A11}" type="parTrans" cxnId="{9B09D3D9-B2F8-E747-BE5B-DDB3FFFAA212}">
      <dgm:prSet/>
      <dgm:spPr/>
      <dgm:t>
        <a:bodyPr/>
        <a:lstStyle/>
        <a:p>
          <a:endParaRPr lang="en-GB"/>
        </a:p>
      </dgm:t>
    </dgm:pt>
    <dgm:pt modelId="{4993DA03-B1DD-B04A-8676-A2B05CF84B04}" type="sibTrans" cxnId="{9B09D3D9-B2F8-E747-BE5B-DDB3FFFAA212}">
      <dgm:prSet/>
      <dgm:spPr/>
      <dgm:t>
        <a:bodyPr/>
        <a:lstStyle/>
        <a:p>
          <a:endParaRPr lang="en-GB"/>
        </a:p>
      </dgm:t>
    </dgm:pt>
    <dgm:pt modelId="{EEA518DC-3930-994E-9ED6-C69D8533428B}">
      <dgm:prSet phldrT="[Text]"/>
      <dgm:spPr/>
      <dgm:t>
        <a:bodyPr/>
        <a:lstStyle/>
        <a:p>
          <a:r>
            <a:rPr lang="en-GB" dirty="0"/>
            <a:t>Word</a:t>
          </a:r>
        </a:p>
      </dgm:t>
    </dgm:pt>
    <dgm:pt modelId="{034D2B45-F8D5-C74D-A31E-9A6BC94761CE}" type="parTrans" cxnId="{D0E0C292-E00E-264F-B954-CBAD1864A34D}">
      <dgm:prSet/>
      <dgm:spPr/>
      <dgm:t>
        <a:bodyPr/>
        <a:lstStyle/>
        <a:p>
          <a:endParaRPr lang="en-GB"/>
        </a:p>
      </dgm:t>
    </dgm:pt>
    <dgm:pt modelId="{ECDEF41F-BF36-B240-AA33-02FDF5B19EC4}" type="sibTrans" cxnId="{D0E0C292-E00E-264F-B954-CBAD1864A34D}">
      <dgm:prSet/>
      <dgm:spPr/>
      <dgm:t>
        <a:bodyPr/>
        <a:lstStyle/>
        <a:p>
          <a:endParaRPr lang="en-GB"/>
        </a:p>
      </dgm:t>
    </dgm:pt>
    <dgm:pt modelId="{E0E72B4E-360A-6E49-9275-E00EBABE9555}">
      <dgm:prSet phldrT="[Text]"/>
      <dgm:spPr/>
      <dgm:t>
        <a:bodyPr/>
        <a:lstStyle/>
        <a:p>
          <a:r>
            <a:rPr lang="en-GB" dirty="0" err="1"/>
            <a:t>Powerpoint</a:t>
          </a:r>
          <a:endParaRPr lang="en-GB" dirty="0"/>
        </a:p>
      </dgm:t>
    </dgm:pt>
    <dgm:pt modelId="{E4F89FBC-F08A-BD49-9A71-482567FEE187}" type="parTrans" cxnId="{BCB52A07-2D6E-7D43-B917-50EBD7B97B33}">
      <dgm:prSet/>
      <dgm:spPr/>
      <dgm:t>
        <a:bodyPr/>
        <a:lstStyle/>
        <a:p>
          <a:endParaRPr lang="en-GB"/>
        </a:p>
      </dgm:t>
    </dgm:pt>
    <dgm:pt modelId="{69E5E4AF-AB38-3A4F-AA0B-0A0EF2A824C8}" type="sibTrans" cxnId="{BCB52A07-2D6E-7D43-B917-50EBD7B97B33}">
      <dgm:prSet/>
      <dgm:spPr/>
      <dgm:t>
        <a:bodyPr/>
        <a:lstStyle/>
        <a:p>
          <a:endParaRPr lang="en-GB"/>
        </a:p>
      </dgm:t>
    </dgm:pt>
    <dgm:pt modelId="{C4B7DF11-5DB7-5A49-B27C-A0D4B5246E5A}" type="pres">
      <dgm:prSet presAssocID="{4CA99CE6-47BC-064D-922A-D22D9009A2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8123332-FA7A-B44D-B2C0-609AE9431E41}" type="pres">
      <dgm:prSet presAssocID="{AB12A791-39ED-4E4A-8DF6-D5529ABBCA4C}" presName="root1" presStyleCnt="0"/>
      <dgm:spPr/>
    </dgm:pt>
    <dgm:pt modelId="{CE6A6460-533B-7E40-8D74-33147D561172}" type="pres">
      <dgm:prSet presAssocID="{AB12A791-39ED-4E4A-8DF6-D5529ABBCA4C}" presName="LevelOneTextNode" presStyleLbl="node0" presStyleIdx="0" presStyleCnt="1">
        <dgm:presLayoutVars>
          <dgm:chPref val="3"/>
        </dgm:presLayoutVars>
      </dgm:prSet>
      <dgm:spPr/>
    </dgm:pt>
    <dgm:pt modelId="{9C019ED1-73BF-A744-A090-5866B78A5966}" type="pres">
      <dgm:prSet presAssocID="{AB12A791-39ED-4E4A-8DF6-D5529ABBCA4C}" presName="level2hierChild" presStyleCnt="0"/>
      <dgm:spPr/>
    </dgm:pt>
    <dgm:pt modelId="{B271B946-C501-C84A-8DED-A1C90A269649}" type="pres">
      <dgm:prSet presAssocID="{10C56D3E-94F7-5241-8FFA-A47101647A11}" presName="conn2-1" presStyleLbl="parChTrans1D2" presStyleIdx="0" presStyleCnt="3"/>
      <dgm:spPr/>
    </dgm:pt>
    <dgm:pt modelId="{58CB59A2-ABE2-3A49-9A31-A1AB811F4120}" type="pres">
      <dgm:prSet presAssocID="{10C56D3E-94F7-5241-8FFA-A47101647A11}" presName="connTx" presStyleLbl="parChTrans1D2" presStyleIdx="0" presStyleCnt="3"/>
      <dgm:spPr/>
    </dgm:pt>
    <dgm:pt modelId="{85C1AF65-C59A-5945-B9DB-3181E1C0C67F}" type="pres">
      <dgm:prSet presAssocID="{FC82446B-8A42-284E-9E4E-3C77225C9AF7}" presName="root2" presStyleCnt="0"/>
      <dgm:spPr/>
    </dgm:pt>
    <dgm:pt modelId="{DE0F7306-5D41-0349-A559-4E57A649F344}" type="pres">
      <dgm:prSet presAssocID="{FC82446B-8A42-284E-9E4E-3C77225C9AF7}" presName="LevelTwoTextNode" presStyleLbl="node2" presStyleIdx="0" presStyleCnt="3">
        <dgm:presLayoutVars>
          <dgm:chPref val="3"/>
        </dgm:presLayoutVars>
      </dgm:prSet>
      <dgm:spPr/>
    </dgm:pt>
    <dgm:pt modelId="{6DD8BAFB-DB25-204E-82A3-3316924A33B7}" type="pres">
      <dgm:prSet presAssocID="{FC82446B-8A42-284E-9E4E-3C77225C9AF7}" presName="level3hierChild" presStyleCnt="0"/>
      <dgm:spPr/>
    </dgm:pt>
    <dgm:pt modelId="{43805431-3D8A-B949-AA4F-E177C4B3FC25}" type="pres">
      <dgm:prSet presAssocID="{034D2B45-F8D5-C74D-A31E-9A6BC94761CE}" presName="conn2-1" presStyleLbl="parChTrans1D2" presStyleIdx="1" presStyleCnt="3"/>
      <dgm:spPr/>
    </dgm:pt>
    <dgm:pt modelId="{34FC319B-3962-5E41-8DB7-386FFE6F3BE7}" type="pres">
      <dgm:prSet presAssocID="{034D2B45-F8D5-C74D-A31E-9A6BC94761CE}" presName="connTx" presStyleLbl="parChTrans1D2" presStyleIdx="1" presStyleCnt="3"/>
      <dgm:spPr/>
    </dgm:pt>
    <dgm:pt modelId="{EBCCBBF5-4EBC-EA49-AA1A-BD646567E52B}" type="pres">
      <dgm:prSet presAssocID="{EEA518DC-3930-994E-9ED6-C69D8533428B}" presName="root2" presStyleCnt="0"/>
      <dgm:spPr/>
    </dgm:pt>
    <dgm:pt modelId="{B20BDBE9-7EB6-1347-80ED-218D9C1BE1D8}" type="pres">
      <dgm:prSet presAssocID="{EEA518DC-3930-994E-9ED6-C69D8533428B}" presName="LevelTwoTextNode" presStyleLbl="node2" presStyleIdx="1" presStyleCnt="3">
        <dgm:presLayoutVars>
          <dgm:chPref val="3"/>
        </dgm:presLayoutVars>
      </dgm:prSet>
      <dgm:spPr/>
    </dgm:pt>
    <dgm:pt modelId="{C5C85CA2-C63B-F146-8418-41E8E0255A5A}" type="pres">
      <dgm:prSet presAssocID="{EEA518DC-3930-994E-9ED6-C69D8533428B}" presName="level3hierChild" presStyleCnt="0"/>
      <dgm:spPr/>
    </dgm:pt>
    <dgm:pt modelId="{17D4DA68-000D-1646-9BAE-C928D18F37E4}" type="pres">
      <dgm:prSet presAssocID="{E4F89FBC-F08A-BD49-9A71-482567FEE187}" presName="conn2-1" presStyleLbl="parChTrans1D2" presStyleIdx="2" presStyleCnt="3"/>
      <dgm:spPr/>
    </dgm:pt>
    <dgm:pt modelId="{18CE5FAC-4096-A342-B802-1CE541AF592B}" type="pres">
      <dgm:prSet presAssocID="{E4F89FBC-F08A-BD49-9A71-482567FEE187}" presName="connTx" presStyleLbl="parChTrans1D2" presStyleIdx="2" presStyleCnt="3"/>
      <dgm:spPr/>
    </dgm:pt>
    <dgm:pt modelId="{984ECA4D-3821-7F4A-BC58-FF653C22D00A}" type="pres">
      <dgm:prSet presAssocID="{E0E72B4E-360A-6E49-9275-E00EBABE9555}" presName="root2" presStyleCnt="0"/>
      <dgm:spPr/>
    </dgm:pt>
    <dgm:pt modelId="{E2001B50-1788-854C-AB9F-49164C8BCED6}" type="pres">
      <dgm:prSet presAssocID="{E0E72B4E-360A-6E49-9275-E00EBABE9555}" presName="LevelTwoTextNode" presStyleLbl="node2" presStyleIdx="2" presStyleCnt="3">
        <dgm:presLayoutVars>
          <dgm:chPref val="3"/>
        </dgm:presLayoutVars>
      </dgm:prSet>
      <dgm:spPr/>
    </dgm:pt>
    <dgm:pt modelId="{FB4444C8-B456-3345-9813-FE36EF68DF02}" type="pres">
      <dgm:prSet presAssocID="{E0E72B4E-360A-6E49-9275-E00EBABE9555}" presName="level3hierChild" presStyleCnt="0"/>
      <dgm:spPr/>
    </dgm:pt>
  </dgm:ptLst>
  <dgm:cxnLst>
    <dgm:cxn modelId="{BCB52A07-2D6E-7D43-B917-50EBD7B97B33}" srcId="{AB12A791-39ED-4E4A-8DF6-D5529ABBCA4C}" destId="{E0E72B4E-360A-6E49-9275-E00EBABE9555}" srcOrd="2" destOrd="0" parTransId="{E4F89FBC-F08A-BD49-9A71-482567FEE187}" sibTransId="{69E5E4AF-AB38-3A4F-AA0B-0A0EF2A824C8}"/>
    <dgm:cxn modelId="{2A0A9E31-87B1-C746-8E18-B5C3D6A10B35}" type="presOf" srcId="{034D2B45-F8D5-C74D-A31E-9A6BC94761CE}" destId="{43805431-3D8A-B949-AA4F-E177C4B3FC25}" srcOrd="0" destOrd="0" presId="urn:microsoft.com/office/officeart/2008/layout/HorizontalMultiLevelHierarchy"/>
    <dgm:cxn modelId="{DE94CF46-3E2B-B745-A027-3714B6A218D0}" type="presOf" srcId="{FC82446B-8A42-284E-9E4E-3C77225C9AF7}" destId="{DE0F7306-5D41-0349-A559-4E57A649F344}" srcOrd="0" destOrd="0" presId="urn:microsoft.com/office/officeart/2008/layout/HorizontalMultiLevelHierarchy"/>
    <dgm:cxn modelId="{0E646D54-0525-F144-89CD-00145DDE6F9F}" srcId="{4CA99CE6-47BC-064D-922A-D22D9009A20F}" destId="{AB12A791-39ED-4E4A-8DF6-D5529ABBCA4C}" srcOrd="0" destOrd="0" parTransId="{4C164EDC-7B18-544B-8786-B1A252B78C94}" sibTransId="{91109026-A77A-C948-9ACC-A531BE6D6C6D}"/>
    <dgm:cxn modelId="{51221873-9F44-094A-9F7D-E9E7899A135D}" type="presOf" srcId="{AB12A791-39ED-4E4A-8DF6-D5529ABBCA4C}" destId="{CE6A6460-533B-7E40-8D74-33147D561172}" srcOrd="0" destOrd="0" presId="urn:microsoft.com/office/officeart/2008/layout/HorizontalMultiLevelHierarchy"/>
    <dgm:cxn modelId="{2F0C2973-D0B4-994B-BE22-73C2EC9B0C16}" type="presOf" srcId="{10C56D3E-94F7-5241-8FFA-A47101647A11}" destId="{B271B946-C501-C84A-8DED-A1C90A269649}" srcOrd="0" destOrd="0" presId="urn:microsoft.com/office/officeart/2008/layout/HorizontalMultiLevelHierarchy"/>
    <dgm:cxn modelId="{4FBD667C-471F-4E48-A94D-4574C199AF2D}" type="presOf" srcId="{10C56D3E-94F7-5241-8FFA-A47101647A11}" destId="{58CB59A2-ABE2-3A49-9A31-A1AB811F4120}" srcOrd="1" destOrd="0" presId="urn:microsoft.com/office/officeart/2008/layout/HorizontalMultiLevelHierarchy"/>
    <dgm:cxn modelId="{D0E0C292-E00E-264F-B954-CBAD1864A34D}" srcId="{AB12A791-39ED-4E4A-8DF6-D5529ABBCA4C}" destId="{EEA518DC-3930-994E-9ED6-C69D8533428B}" srcOrd="1" destOrd="0" parTransId="{034D2B45-F8D5-C74D-A31E-9A6BC94761CE}" sibTransId="{ECDEF41F-BF36-B240-AA33-02FDF5B19EC4}"/>
    <dgm:cxn modelId="{5DDF74BF-73D8-D244-936A-DE648F9AAC2C}" type="presOf" srcId="{EEA518DC-3930-994E-9ED6-C69D8533428B}" destId="{B20BDBE9-7EB6-1347-80ED-218D9C1BE1D8}" srcOrd="0" destOrd="0" presId="urn:microsoft.com/office/officeart/2008/layout/HorizontalMultiLevelHierarchy"/>
    <dgm:cxn modelId="{6B3F2DC7-9EE4-6B4A-AC3E-46D30D4CE4C6}" type="presOf" srcId="{E0E72B4E-360A-6E49-9275-E00EBABE9555}" destId="{E2001B50-1788-854C-AB9F-49164C8BCED6}" srcOrd="0" destOrd="0" presId="urn:microsoft.com/office/officeart/2008/layout/HorizontalMultiLevelHierarchy"/>
    <dgm:cxn modelId="{9B09D3D9-B2F8-E747-BE5B-DDB3FFFAA212}" srcId="{AB12A791-39ED-4E4A-8DF6-D5529ABBCA4C}" destId="{FC82446B-8A42-284E-9E4E-3C77225C9AF7}" srcOrd="0" destOrd="0" parTransId="{10C56D3E-94F7-5241-8FFA-A47101647A11}" sibTransId="{4993DA03-B1DD-B04A-8676-A2B05CF84B04}"/>
    <dgm:cxn modelId="{539706E1-A07A-0544-A90F-BC6F19C04D9D}" type="presOf" srcId="{E4F89FBC-F08A-BD49-9A71-482567FEE187}" destId="{18CE5FAC-4096-A342-B802-1CE541AF592B}" srcOrd="1" destOrd="0" presId="urn:microsoft.com/office/officeart/2008/layout/HorizontalMultiLevelHierarchy"/>
    <dgm:cxn modelId="{B67F79E5-AA5E-384C-A7FD-DA4448A06BA5}" type="presOf" srcId="{034D2B45-F8D5-C74D-A31E-9A6BC94761CE}" destId="{34FC319B-3962-5E41-8DB7-386FFE6F3BE7}" srcOrd="1" destOrd="0" presId="urn:microsoft.com/office/officeart/2008/layout/HorizontalMultiLevelHierarchy"/>
    <dgm:cxn modelId="{967B82E7-3876-A34F-B537-0ED628D82295}" type="presOf" srcId="{4CA99CE6-47BC-064D-922A-D22D9009A20F}" destId="{C4B7DF11-5DB7-5A49-B27C-A0D4B5246E5A}" srcOrd="0" destOrd="0" presId="urn:microsoft.com/office/officeart/2008/layout/HorizontalMultiLevelHierarchy"/>
    <dgm:cxn modelId="{4EC5AEFF-6CE8-FC4D-BEAC-A5D7D798648C}" type="presOf" srcId="{E4F89FBC-F08A-BD49-9A71-482567FEE187}" destId="{17D4DA68-000D-1646-9BAE-C928D18F37E4}" srcOrd="0" destOrd="0" presId="urn:microsoft.com/office/officeart/2008/layout/HorizontalMultiLevelHierarchy"/>
    <dgm:cxn modelId="{371DFD47-B7CF-7F4B-8AC4-ED431FFF7113}" type="presParOf" srcId="{C4B7DF11-5DB7-5A49-B27C-A0D4B5246E5A}" destId="{28123332-FA7A-B44D-B2C0-609AE9431E41}" srcOrd="0" destOrd="0" presId="urn:microsoft.com/office/officeart/2008/layout/HorizontalMultiLevelHierarchy"/>
    <dgm:cxn modelId="{E04BF4F4-3575-7745-9E1B-9EFEC6E16A2B}" type="presParOf" srcId="{28123332-FA7A-B44D-B2C0-609AE9431E41}" destId="{CE6A6460-533B-7E40-8D74-33147D561172}" srcOrd="0" destOrd="0" presId="urn:microsoft.com/office/officeart/2008/layout/HorizontalMultiLevelHierarchy"/>
    <dgm:cxn modelId="{1E223823-B023-C642-83B5-E98975B78E75}" type="presParOf" srcId="{28123332-FA7A-B44D-B2C0-609AE9431E41}" destId="{9C019ED1-73BF-A744-A090-5866B78A5966}" srcOrd="1" destOrd="0" presId="urn:microsoft.com/office/officeart/2008/layout/HorizontalMultiLevelHierarchy"/>
    <dgm:cxn modelId="{C3748597-9B26-0A41-9887-FAC794E8F0B0}" type="presParOf" srcId="{9C019ED1-73BF-A744-A090-5866B78A5966}" destId="{B271B946-C501-C84A-8DED-A1C90A269649}" srcOrd="0" destOrd="0" presId="urn:microsoft.com/office/officeart/2008/layout/HorizontalMultiLevelHierarchy"/>
    <dgm:cxn modelId="{B5023F27-DD91-BA40-A6A2-C6DF8A144955}" type="presParOf" srcId="{B271B946-C501-C84A-8DED-A1C90A269649}" destId="{58CB59A2-ABE2-3A49-9A31-A1AB811F4120}" srcOrd="0" destOrd="0" presId="urn:microsoft.com/office/officeart/2008/layout/HorizontalMultiLevelHierarchy"/>
    <dgm:cxn modelId="{C01EE16E-9C24-EF4D-88D3-227176A3439F}" type="presParOf" srcId="{9C019ED1-73BF-A744-A090-5866B78A5966}" destId="{85C1AF65-C59A-5945-B9DB-3181E1C0C67F}" srcOrd="1" destOrd="0" presId="urn:microsoft.com/office/officeart/2008/layout/HorizontalMultiLevelHierarchy"/>
    <dgm:cxn modelId="{7390F595-C323-E242-A44D-C77CB73049C7}" type="presParOf" srcId="{85C1AF65-C59A-5945-B9DB-3181E1C0C67F}" destId="{DE0F7306-5D41-0349-A559-4E57A649F344}" srcOrd="0" destOrd="0" presId="urn:microsoft.com/office/officeart/2008/layout/HorizontalMultiLevelHierarchy"/>
    <dgm:cxn modelId="{08128945-4468-3449-B208-915D592501FC}" type="presParOf" srcId="{85C1AF65-C59A-5945-B9DB-3181E1C0C67F}" destId="{6DD8BAFB-DB25-204E-82A3-3316924A33B7}" srcOrd="1" destOrd="0" presId="urn:microsoft.com/office/officeart/2008/layout/HorizontalMultiLevelHierarchy"/>
    <dgm:cxn modelId="{E04F7CD9-BC3E-3A4A-97D2-174495D669D1}" type="presParOf" srcId="{9C019ED1-73BF-A744-A090-5866B78A5966}" destId="{43805431-3D8A-B949-AA4F-E177C4B3FC25}" srcOrd="2" destOrd="0" presId="urn:microsoft.com/office/officeart/2008/layout/HorizontalMultiLevelHierarchy"/>
    <dgm:cxn modelId="{39A57721-90CF-B445-8CD6-7FBE1CC10EB4}" type="presParOf" srcId="{43805431-3D8A-B949-AA4F-E177C4B3FC25}" destId="{34FC319B-3962-5E41-8DB7-386FFE6F3BE7}" srcOrd="0" destOrd="0" presId="urn:microsoft.com/office/officeart/2008/layout/HorizontalMultiLevelHierarchy"/>
    <dgm:cxn modelId="{65F9EB8C-8E27-D544-85DA-EEE3E9A2FB1E}" type="presParOf" srcId="{9C019ED1-73BF-A744-A090-5866B78A5966}" destId="{EBCCBBF5-4EBC-EA49-AA1A-BD646567E52B}" srcOrd="3" destOrd="0" presId="urn:microsoft.com/office/officeart/2008/layout/HorizontalMultiLevelHierarchy"/>
    <dgm:cxn modelId="{8FCEB0C9-9825-2645-A961-8717F6E8ADBD}" type="presParOf" srcId="{EBCCBBF5-4EBC-EA49-AA1A-BD646567E52B}" destId="{B20BDBE9-7EB6-1347-80ED-218D9C1BE1D8}" srcOrd="0" destOrd="0" presId="urn:microsoft.com/office/officeart/2008/layout/HorizontalMultiLevelHierarchy"/>
    <dgm:cxn modelId="{7116284E-ACF4-4F41-8F36-0BF4B2932D46}" type="presParOf" srcId="{EBCCBBF5-4EBC-EA49-AA1A-BD646567E52B}" destId="{C5C85CA2-C63B-F146-8418-41E8E0255A5A}" srcOrd="1" destOrd="0" presId="urn:microsoft.com/office/officeart/2008/layout/HorizontalMultiLevelHierarchy"/>
    <dgm:cxn modelId="{ECB625EE-786D-D345-88BF-68D23A30BC87}" type="presParOf" srcId="{9C019ED1-73BF-A744-A090-5866B78A5966}" destId="{17D4DA68-000D-1646-9BAE-C928D18F37E4}" srcOrd="4" destOrd="0" presId="urn:microsoft.com/office/officeart/2008/layout/HorizontalMultiLevelHierarchy"/>
    <dgm:cxn modelId="{29B739E5-4D22-A54C-9F9E-17E1690B8F03}" type="presParOf" srcId="{17D4DA68-000D-1646-9BAE-C928D18F37E4}" destId="{18CE5FAC-4096-A342-B802-1CE541AF592B}" srcOrd="0" destOrd="0" presId="urn:microsoft.com/office/officeart/2008/layout/HorizontalMultiLevelHierarchy"/>
    <dgm:cxn modelId="{3FA4E88A-2930-BF4E-8B86-DF7417FDE1F4}" type="presParOf" srcId="{9C019ED1-73BF-A744-A090-5866B78A5966}" destId="{984ECA4D-3821-7F4A-BC58-FF653C22D00A}" srcOrd="5" destOrd="0" presId="urn:microsoft.com/office/officeart/2008/layout/HorizontalMultiLevelHierarchy"/>
    <dgm:cxn modelId="{407DCD2D-DEBC-DA40-8415-A7E5CD8B7E41}" type="presParOf" srcId="{984ECA4D-3821-7F4A-BC58-FF653C22D00A}" destId="{E2001B50-1788-854C-AB9F-49164C8BCED6}" srcOrd="0" destOrd="0" presId="urn:microsoft.com/office/officeart/2008/layout/HorizontalMultiLevelHierarchy"/>
    <dgm:cxn modelId="{C690EB22-05E0-9F4E-9327-F95A0092D898}" type="presParOf" srcId="{984ECA4D-3821-7F4A-BC58-FF653C22D00A}" destId="{FB4444C8-B456-3345-9813-FE36EF68DF0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A99CE6-47BC-064D-922A-D22D9009A20F}" type="doc">
      <dgm:prSet loTypeId="urn:microsoft.com/office/officeart/2008/layout/HorizontalMultiLevelHierarchy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AB12A791-39ED-4E4A-8DF6-D5529ABBCA4C}">
      <dgm:prSet phldrT="[Text]"/>
      <dgm:spPr/>
      <dgm:t>
        <a:bodyPr/>
        <a:lstStyle/>
        <a:p>
          <a:r>
            <a:rPr lang="en-GB" dirty="0" err="1"/>
            <a:t>Prezent</a:t>
          </a:r>
          <a:endParaRPr lang="en-GB" dirty="0"/>
        </a:p>
      </dgm:t>
    </dgm:pt>
    <dgm:pt modelId="{4C164EDC-7B18-544B-8786-B1A252B78C94}" type="parTrans" cxnId="{0E646D54-0525-F144-89CD-00145DDE6F9F}">
      <dgm:prSet/>
      <dgm:spPr/>
      <dgm:t>
        <a:bodyPr/>
        <a:lstStyle/>
        <a:p>
          <a:endParaRPr lang="en-GB"/>
        </a:p>
      </dgm:t>
    </dgm:pt>
    <dgm:pt modelId="{91109026-A77A-C948-9ACC-A531BE6D6C6D}" type="sibTrans" cxnId="{0E646D54-0525-F144-89CD-00145DDE6F9F}">
      <dgm:prSet/>
      <dgm:spPr/>
      <dgm:t>
        <a:bodyPr/>
        <a:lstStyle/>
        <a:p>
          <a:endParaRPr lang="en-GB"/>
        </a:p>
      </dgm:t>
    </dgm:pt>
    <dgm:pt modelId="{FC82446B-8A42-284E-9E4E-3C77225C9AF7}">
      <dgm:prSet phldrT="[Text]"/>
      <dgm:spPr/>
      <dgm:t>
        <a:bodyPr/>
        <a:lstStyle/>
        <a:p>
          <a:r>
            <a:rPr lang="en-GB" dirty="0"/>
            <a:t>Excel</a:t>
          </a:r>
        </a:p>
      </dgm:t>
    </dgm:pt>
    <dgm:pt modelId="{10C56D3E-94F7-5241-8FFA-A47101647A11}" type="parTrans" cxnId="{9B09D3D9-B2F8-E747-BE5B-DDB3FFFAA212}">
      <dgm:prSet/>
      <dgm:spPr/>
      <dgm:t>
        <a:bodyPr/>
        <a:lstStyle/>
        <a:p>
          <a:endParaRPr lang="en-GB"/>
        </a:p>
      </dgm:t>
    </dgm:pt>
    <dgm:pt modelId="{4993DA03-B1DD-B04A-8676-A2B05CF84B04}" type="sibTrans" cxnId="{9B09D3D9-B2F8-E747-BE5B-DDB3FFFAA212}">
      <dgm:prSet/>
      <dgm:spPr/>
      <dgm:t>
        <a:bodyPr/>
        <a:lstStyle/>
        <a:p>
          <a:endParaRPr lang="en-GB"/>
        </a:p>
      </dgm:t>
    </dgm:pt>
    <dgm:pt modelId="{EEA518DC-3930-994E-9ED6-C69D8533428B}">
      <dgm:prSet phldrT="[Text]"/>
      <dgm:spPr/>
      <dgm:t>
        <a:bodyPr/>
        <a:lstStyle/>
        <a:p>
          <a:r>
            <a:rPr lang="en-GB" dirty="0"/>
            <a:t>Word</a:t>
          </a:r>
        </a:p>
      </dgm:t>
    </dgm:pt>
    <dgm:pt modelId="{034D2B45-F8D5-C74D-A31E-9A6BC94761CE}" type="parTrans" cxnId="{D0E0C292-E00E-264F-B954-CBAD1864A34D}">
      <dgm:prSet/>
      <dgm:spPr/>
      <dgm:t>
        <a:bodyPr/>
        <a:lstStyle/>
        <a:p>
          <a:endParaRPr lang="en-GB"/>
        </a:p>
      </dgm:t>
    </dgm:pt>
    <dgm:pt modelId="{ECDEF41F-BF36-B240-AA33-02FDF5B19EC4}" type="sibTrans" cxnId="{D0E0C292-E00E-264F-B954-CBAD1864A34D}">
      <dgm:prSet/>
      <dgm:spPr/>
      <dgm:t>
        <a:bodyPr/>
        <a:lstStyle/>
        <a:p>
          <a:endParaRPr lang="en-GB"/>
        </a:p>
      </dgm:t>
    </dgm:pt>
    <dgm:pt modelId="{E0E72B4E-360A-6E49-9275-E00EBABE9555}">
      <dgm:prSet phldrT="[Text]"/>
      <dgm:spPr/>
      <dgm:t>
        <a:bodyPr/>
        <a:lstStyle/>
        <a:p>
          <a:r>
            <a:rPr lang="en-GB" dirty="0" err="1"/>
            <a:t>Powerpoint</a:t>
          </a:r>
          <a:endParaRPr lang="en-GB" dirty="0"/>
        </a:p>
      </dgm:t>
    </dgm:pt>
    <dgm:pt modelId="{E4F89FBC-F08A-BD49-9A71-482567FEE187}" type="parTrans" cxnId="{BCB52A07-2D6E-7D43-B917-50EBD7B97B33}">
      <dgm:prSet/>
      <dgm:spPr/>
      <dgm:t>
        <a:bodyPr/>
        <a:lstStyle/>
        <a:p>
          <a:endParaRPr lang="en-GB"/>
        </a:p>
      </dgm:t>
    </dgm:pt>
    <dgm:pt modelId="{69E5E4AF-AB38-3A4F-AA0B-0A0EF2A824C8}" type="sibTrans" cxnId="{BCB52A07-2D6E-7D43-B917-50EBD7B97B33}">
      <dgm:prSet/>
      <dgm:spPr/>
      <dgm:t>
        <a:bodyPr/>
        <a:lstStyle/>
        <a:p>
          <a:endParaRPr lang="en-GB"/>
        </a:p>
      </dgm:t>
    </dgm:pt>
    <dgm:pt modelId="{6329F802-5386-B542-997C-BCFF5D3DCE24}">
      <dgm:prSet/>
      <dgm:spPr/>
      <dgm:t>
        <a:bodyPr/>
        <a:lstStyle/>
        <a:p>
          <a:r>
            <a:rPr lang="en-GB" dirty="0" err="1"/>
            <a:t>Onenote</a:t>
          </a:r>
          <a:endParaRPr lang="en-GB" dirty="0"/>
        </a:p>
      </dgm:t>
    </dgm:pt>
    <dgm:pt modelId="{F3C178F8-18B4-1148-AD95-EA73C47CD814}" type="parTrans" cxnId="{CCF97424-E5A6-2E42-B34F-7E95D9BA08AA}">
      <dgm:prSet/>
      <dgm:spPr/>
      <dgm:t>
        <a:bodyPr/>
        <a:lstStyle/>
        <a:p>
          <a:endParaRPr lang="en-GB"/>
        </a:p>
      </dgm:t>
    </dgm:pt>
    <dgm:pt modelId="{7D2277BA-F48A-1B4A-951B-AB6585748F02}" type="sibTrans" cxnId="{CCF97424-E5A6-2E42-B34F-7E95D9BA08AA}">
      <dgm:prSet/>
      <dgm:spPr/>
      <dgm:t>
        <a:bodyPr/>
        <a:lstStyle/>
        <a:p>
          <a:endParaRPr lang="en-GB"/>
        </a:p>
      </dgm:t>
    </dgm:pt>
    <dgm:pt modelId="{DB886D11-73E1-4D45-B510-A1D9CD46D0FE}">
      <dgm:prSet/>
      <dgm:spPr/>
      <dgm:t>
        <a:bodyPr/>
        <a:lstStyle/>
        <a:p>
          <a:r>
            <a:rPr lang="en-GB" dirty="0"/>
            <a:t>Teams</a:t>
          </a:r>
        </a:p>
      </dgm:t>
    </dgm:pt>
    <dgm:pt modelId="{096FD93F-66C5-034F-A82D-EF64A742A83F}" type="parTrans" cxnId="{AFE0569B-A588-3C49-B7BC-7BD13FB5EA98}">
      <dgm:prSet/>
      <dgm:spPr/>
      <dgm:t>
        <a:bodyPr/>
        <a:lstStyle/>
        <a:p>
          <a:endParaRPr lang="en-GB"/>
        </a:p>
      </dgm:t>
    </dgm:pt>
    <dgm:pt modelId="{2B112C89-E3FC-7F4B-B35C-77BD11B2C604}" type="sibTrans" cxnId="{AFE0569B-A588-3C49-B7BC-7BD13FB5EA98}">
      <dgm:prSet/>
      <dgm:spPr/>
      <dgm:t>
        <a:bodyPr/>
        <a:lstStyle/>
        <a:p>
          <a:endParaRPr lang="en-GB"/>
        </a:p>
      </dgm:t>
    </dgm:pt>
    <dgm:pt modelId="{BD4C8D8D-AE4F-F240-9535-CBA2159583E5}">
      <dgm:prSet/>
      <dgm:spPr/>
      <dgm:t>
        <a:bodyPr/>
        <a:lstStyle/>
        <a:p>
          <a:r>
            <a:rPr lang="en-GB" dirty="0" err="1"/>
            <a:t>Onedrive</a:t>
          </a:r>
          <a:endParaRPr lang="en-GB" dirty="0"/>
        </a:p>
      </dgm:t>
    </dgm:pt>
    <dgm:pt modelId="{2835928D-C608-DF4A-A9A3-81AA1B7634E2}" type="parTrans" cxnId="{364E43D1-553B-3B42-ACB4-ADBAA4B57486}">
      <dgm:prSet/>
      <dgm:spPr/>
      <dgm:t>
        <a:bodyPr/>
        <a:lstStyle/>
        <a:p>
          <a:endParaRPr lang="en-GB"/>
        </a:p>
      </dgm:t>
    </dgm:pt>
    <dgm:pt modelId="{EAB5A8D0-C99A-C345-9570-F1571A954EB6}" type="sibTrans" cxnId="{364E43D1-553B-3B42-ACB4-ADBAA4B57486}">
      <dgm:prSet/>
      <dgm:spPr/>
      <dgm:t>
        <a:bodyPr/>
        <a:lstStyle/>
        <a:p>
          <a:endParaRPr lang="en-GB"/>
        </a:p>
      </dgm:t>
    </dgm:pt>
    <dgm:pt modelId="{B9B32551-5E39-1B47-805A-598C50BCD8AB}">
      <dgm:prSet/>
      <dgm:spPr/>
      <dgm:t>
        <a:bodyPr/>
        <a:lstStyle/>
        <a:p>
          <a:r>
            <a:rPr lang="en-GB" dirty="0"/>
            <a:t>Outlook</a:t>
          </a:r>
        </a:p>
      </dgm:t>
    </dgm:pt>
    <dgm:pt modelId="{8AA7FD2F-7CC7-5149-B210-33883BED4B8E}" type="parTrans" cxnId="{99A588D3-E605-6A4C-9330-407673117B18}">
      <dgm:prSet/>
      <dgm:spPr/>
      <dgm:t>
        <a:bodyPr/>
        <a:lstStyle/>
        <a:p>
          <a:endParaRPr lang="en-GB"/>
        </a:p>
      </dgm:t>
    </dgm:pt>
    <dgm:pt modelId="{C270EC71-4328-6746-A596-3204AA3D391F}" type="sibTrans" cxnId="{99A588D3-E605-6A4C-9330-407673117B18}">
      <dgm:prSet/>
      <dgm:spPr/>
      <dgm:t>
        <a:bodyPr/>
        <a:lstStyle/>
        <a:p>
          <a:endParaRPr lang="en-GB"/>
        </a:p>
      </dgm:t>
    </dgm:pt>
    <dgm:pt modelId="{AFB6DD39-A797-5C44-951C-93F7E8540B1F}">
      <dgm:prSet/>
      <dgm:spPr/>
      <dgm:t>
        <a:bodyPr/>
        <a:lstStyle/>
        <a:p>
          <a:r>
            <a:rPr lang="en-GB" dirty="0"/>
            <a:t>Clipchamp</a:t>
          </a:r>
        </a:p>
      </dgm:t>
    </dgm:pt>
    <dgm:pt modelId="{FA759DDA-06C8-0440-9A24-8A50FEC1C4B5}" type="parTrans" cxnId="{5A407743-76FF-894D-98D0-12ED03E070B7}">
      <dgm:prSet/>
      <dgm:spPr/>
      <dgm:t>
        <a:bodyPr/>
        <a:lstStyle/>
        <a:p>
          <a:endParaRPr lang="en-GB"/>
        </a:p>
      </dgm:t>
    </dgm:pt>
    <dgm:pt modelId="{7F45F11A-E31C-B04A-956B-FD3EFE11DC2A}" type="sibTrans" cxnId="{5A407743-76FF-894D-98D0-12ED03E070B7}">
      <dgm:prSet/>
      <dgm:spPr/>
      <dgm:t>
        <a:bodyPr/>
        <a:lstStyle/>
        <a:p>
          <a:endParaRPr lang="en-GB"/>
        </a:p>
      </dgm:t>
    </dgm:pt>
    <dgm:pt modelId="{49BE89B6-680B-0A4E-A6BB-1CAB0D6BB92E}">
      <dgm:prSet/>
      <dgm:spPr/>
      <dgm:t>
        <a:bodyPr/>
        <a:lstStyle/>
        <a:p>
          <a:r>
            <a:rPr lang="en-GB" dirty="0"/>
            <a:t>Forms</a:t>
          </a:r>
        </a:p>
      </dgm:t>
    </dgm:pt>
    <dgm:pt modelId="{5C897D94-A33D-554E-8E03-261DFE59F9CA}" type="parTrans" cxnId="{66A15925-0F5D-E844-81F1-9823987A0A81}">
      <dgm:prSet/>
      <dgm:spPr/>
      <dgm:t>
        <a:bodyPr/>
        <a:lstStyle/>
        <a:p>
          <a:endParaRPr lang="en-GB"/>
        </a:p>
      </dgm:t>
    </dgm:pt>
    <dgm:pt modelId="{3A8FD164-96E5-8047-A5EF-19EA4D85D31D}" type="sibTrans" cxnId="{66A15925-0F5D-E844-81F1-9823987A0A81}">
      <dgm:prSet/>
      <dgm:spPr/>
      <dgm:t>
        <a:bodyPr/>
        <a:lstStyle/>
        <a:p>
          <a:endParaRPr lang="en-GB"/>
        </a:p>
      </dgm:t>
    </dgm:pt>
    <dgm:pt modelId="{C4B7DF11-5DB7-5A49-B27C-A0D4B5246E5A}" type="pres">
      <dgm:prSet presAssocID="{4CA99CE6-47BC-064D-922A-D22D9009A20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8123332-FA7A-B44D-B2C0-609AE9431E41}" type="pres">
      <dgm:prSet presAssocID="{AB12A791-39ED-4E4A-8DF6-D5529ABBCA4C}" presName="root1" presStyleCnt="0"/>
      <dgm:spPr/>
    </dgm:pt>
    <dgm:pt modelId="{CE6A6460-533B-7E40-8D74-33147D561172}" type="pres">
      <dgm:prSet presAssocID="{AB12A791-39ED-4E4A-8DF6-D5529ABBCA4C}" presName="LevelOneTextNode" presStyleLbl="node0" presStyleIdx="0" presStyleCnt="1">
        <dgm:presLayoutVars>
          <dgm:chPref val="3"/>
        </dgm:presLayoutVars>
      </dgm:prSet>
      <dgm:spPr/>
    </dgm:pt>
    <dgm:pt modelId="{9C019ED1-73BF-A744-A090-5866B78A5966}" type="pres">
      <dgm:prSet presAssocID="{AB12A791-39ED-4E4A-8DF6-D5529ABBCA4C}" presName="level2hierChild" presStyleCnt="0"/>
      <dgm:spPr/>
    </dgm:pt>
    <dgm:pt modelId="{B271B946-C501-C84A-8DED-A1C90A269649}" type="pres">
      <dgm:prSet presAssocID="{10C56D3E-94F7-5241-8FFA-A47101647A11}" presName="conn2-1" presStyleLbl="parChTrans1D2" presStyleIdx="0" presStyleCnt="9"/>
      <dgm:spPr/>
    </dgm:pt>
    <dgm:pt modelId="{58CB59A2-ABE2-3A49-9A31-A1AB811F4120}" type="pres">
      <dgm:prSet presAssocID="{10C56D3E-94F7-5241-8FFA-A47101647A11}" presName="connTx" presStyleLbl="parChTrans1D2" presStyleIdx="0" presStyleCnt="9"/>
      <dgm:spPr/>
    </dgm:pt>
    <dgm:pt modelId="{85C1AF65-C59A-5945-B9DB-3181E1C0C67F}" type="pres">
      <dgm:prSet presAssocID="{FC82446B-8A42-284E-9E4E-3C77225C9AF7}" presName="root2" presStyleCnt="0"/>
      <dgm:spPr/>
    </dgm:pt>
    <dgm:pt modelId="{DE0F7306-5D41-0349-A559-4E57A649F344}" type="pres">
      <dgm:prSet presAssocID="{FC82446B-8A42-284E-9E4E-3C77225C9AF7}" presName="LevelTwoTextNode" presStyleLbl="node2" presStyleIdx="0" presStyleCnt="9" custLinFactNeighborX="2279" custLinFactNeighborY="-508">
        <dgm:presLayoutVars>
          <dgm:chPref val="3"/>
        </dgm:presLayoutVars>
      </dgm:prSet>
      <dgm:spPr/>
    </dgm:pt>
    <dgm:pt modelId="{6DD8BAFB-DB25-204E-82A3-3316924A33B7}" type="pres">
      <dgm:prSet presAssocID="{FC82446B-8A42-284E-9E4E-3C77225C9AF7}" presName="level3hierChild" presStyleCnt="0"/>
      <dgm:spPr/>
    </dgm:pt>
    <dgm:pt modelId="{43805431-3D8A-B949-AA4F-E177C4B3FC25}" type="pres">
      <dgm:prSet presAssocID="{034D2B45-F8D5-C74D-A31E-9A6BC94761CE}" presName="conn2-1" presStyleLbl="parChTrans1D2" presStyleIdx="1" presStyleCnt="9"/>
      <dgm:spPr/>
    </dgm:pt>
    <dgm:pt modelId="{34FC319B-3962-5E41-8DB7-386FFE6F3BE7}" type="pres">
      <dgm:prSet presAssocID="{034D2B45-F8D5-C74D-A31E-9A6BC94761CE}" presName="connTx" presStyleLbl="parChTrans1D2" presStyleIdx="1" presStyleCnt="9"/>
      <dgm:spPr/>
    </dgm:pt>
    <dgm:pt modelId="{EBCCBBF5-4EBC-EA49-AA1A-BD646567E52B}" type="pres">
      <dgm:prSet presAssocID="{EEA518DC-3930-994E-9ED6-C69D8533428B}" presName="root2" presStyleCnt="0"/>
      <dgm:spPr/>
    </dgm:pt>
    <dgm:pt modelId="{B20BDBE9-7EB6-1347-80ED-218D9C1BE1D8}" type="pres">
      <dgm:prSet presAssocID="{EEA518DC-3930-994E-9ED6-C69D8533428B}" presName="LevelTwoTextNode" presStyleLbl="node2" presStyleIdx="1" presStyleCnt="9">
        <dgm:presLayoutVars>
          <dgm:chPref val="3"/>
        </dgm:presLayoutVars>
      </dgm:prSet>
      <dgm:spPr/>
    </dgm:pt>
    <dgm:pt modelId="{C5C85CA2-C63B-F146-8418-41E8E0255A5A}" type="pres">
      <dgm:prSet presAssocID="{EEA518DC-3930-994E-9ED6-C69D8533428B}" presName="level3hierChild" presStyleCnt="0"/>
      <dgm:spPr/>
    </dgm:pt>
    <dgm:pt modelId="{17D4DA68-000D-1646-9BAE-C928D18F37E4}" type="pres">
      <dgm:prSet presAssocID="{E4F89FBC-F08A-BD49-9A71-482567FEE187}" presName="conn2-1" presStyleLbl="parChTrans1D2" presStyleIdx="2" presStyleCnt="9"/>
      <dgm:spPr/>
    </dgm:pt>
    <dgm:pt modelId="{18CE5FAC-4096-A342-B802-1CE541AF592B}" type="pres">
      <dgm:prSet presAssocID="{E4F89FBC-F08A-BD49-9A71-482567FEE187}" presName="connTx" presStyleLbl="parChTrans1D2" presStyleIdx="2" presStyleCnt="9"/>
      <dgm:spPr/>
    </dgm:pt>
    <dgm:pt modelId="{984ECA4D-3821-7F4A-BC58-FF653C22D00A}" type="pres">
      <dgm:prSet presAssocID="{E0E72B4E-360A-6E49-9275-E00EBABE9555}" presName="root2" presStyleCnt="0"/>
      <dgm:spPr/>
    </dgm:pt>
    <dgm:pt modelId="{E2001B50-1788-854C-AB9F-49164C8BCED6}" type="pres">
      <dgm:prSet presAssocID="{E0E72B4E-360A-6E49-9275-E00EBABE9555}" presName="LevelTwoTextNode" presStyleLbl="node2" presStyleIdx="2" presStyleCnt="9">
        <dgm:presLayoutVars>
          <dgm:chPref val="3"/>
        </dgm:presLayoutVars>
      </dgm:prSet>
      <dgm:spPr/>
    </dgm:pt>
    <dgm:pt modelId="{FB4444C8-B456-3345-9813-FE36EF68DF02}" type="pres">
      <dgm:prSet presAssocID="{E0E72B4E-360A-6E49-9275-E00EBABE9555}" presName="level3hierChild" presStyleCnt="0"/>
      <dgm:spPr/>
    </dgm:pt>
    <dgm:pt modelId="{06201918-B4D7-9D45-8917-5635B536234F}" type="pres">
      <dgm:prSet presAssocID="{F3C178F8-18B4-1148-AD95-EA73C47CD814}" presName="conn2-1" presStyleLbl="parChTrans1D2" presStyleIdx="3" presStyleCnt="9"/>
      <dgm:spPr/>
    </dgm:pt>
    <dgm:pt modelId="{5B6488D6-49E7-194C-BDA1-C170D555B7D2}" type="pres">
      <dgm:prSet presAssocID="{F3C178F8-18B4-1148-AD95-EA73C47CD814}" presName="connTx" presStyleLbl="parChTrans1D2" presStyleIdx="3" presStyleCnt="9"/>
      <dgm:spPr/>
    </dgm:pt>
    <dgm:pt modelId="{3AD6E1D5-60D7-E344-99E3-BFA1C912E838}" type="pres">
      <dgm:prSet presAssocID="{6329F802-5386-B542-997C-BCFF5D3DCE24}" presName="root2" presStyleCnt="0"/>
      <dgm:spPr/>
    </dgm:pt>
    <dgm:pt modelId="{0892834C-66AC-3A49-BDDD-1E26F2C713A7}" type="pres">
      <dgm:prSet presAssocID="{6329F802-5386-B542-997C-BCFF5D3DCE24}" presName="LevelTwoTextNode" presStyleLbl="node2" presStyleIdx="3" presStyleCnt="9">
        <dgm:presLayoutVars>
          <dgm:chPref val="3"/>
        </dgm:presLayoutVars>
      </dgm:prSet>
      <dgm:spPr/>
    </dgm:pt>
    <dgm:pt modelId="{27EAC951-B547-4A47-979E-F9D0AD58DCA4}" type="pres">
      <dgm:prSet presAssocID="{6329F802-5386-B542-997C-BCFF5D3DCE24}" presName="level3hierChild" presStyleCnt="0"/>
      <dgm:spPr/>
    </dgm:pt>
    <dgm:pt modelId="{054872F2-0CBE-2D44-ABA1-5EC34051ADDA}" type="pres">
      <dgm:prSet presAssocID="{096FD93F-66C5-034F-A82D-EF64A742A83F}" presName="conn2-1" presStyleLbl="parChTrans1D2" presStyleIdx="4" presStyleCnt="9"/>
      <dgm:spPr/>
    </dgm:pt>
    <dgm:pt modelId="{5978D81F-D295-094E-A33C-AA9D960CEBCD}" type="pres">
      <dgm:prSet presAssocID="{096FD93F-66C5-034F-A82D-EF64A742A83F}" presName="connTx" presStyleLbl="parChTrans1D2" presStyleIdx="4" presStyleCnt="9"/>
      <dgm:spPr/>
    </dgm:pt>
    <dgm:pt modelId="{E4CF49DE-D901-3043-AD91-DE9D5029EAE1}" type="pres">
      <dgm:prSet presAssocID="{DB886D11-73E1-4D45-B510-A1D9CD46D0FE}" presName="root2" presStyleCnt="0"/>
      <dgm:spPr/>
    </dgm:pt>
    <dgm:pt modelId="{4E39E20B-69B2-974C-9479-48D10554661D}" type="pres">
      <dgm:prSet presAssocID="{DB886D11-73E1-4D45-B510-A1D9CD46D0FE}" presName="LevelTwoTextNode" presStyleLbl="node2" presStyleIdx="4" presStyleCnt="9">
        <dgm:presLayoutVars>
          <dgm:chPref val="3"/>
        </dgm:presLayoutVars>
      </dgm:prSet>
      <dgm:spPr/>
    </dgm:pt>
    <dgm:pt modelId="{FC0F7D7F-22E2-8D48-BD1C-EA5AA0DE400D}" type="pres">
      <dgm:prSet presAssocID="{DB886D11-73E1-4D45-B510-A1D9CD46D0FE}" presName="level3hierChild" presStyleCnt="0"/>
      <dgm:spPr/>
    </dgm:pt>
    <dgm:pt modelId="{A19CEDC0-DA80-3547-8031-BE7CCC578108}" type="pres">
      <dgm:prSet presAssocID="{8AA7FD2F-7CC7-5149-B210-33883BED4B8E}" presName="conn2-1" presStyleLbl="parChTrans1D2" presStyleIdx="5" presStyleCnt="9"/>
      <dgm:spPr/>
    </dgm:pt>
    <dgm:pt modelId="{4656DDAE-AE04-0F45-95AF-4956EBDCCF97}" type="pres">
      <dgm:prSet presAssocID="{8AA7FD2F-7CC7-5149-B210-33883BED4B8E}" presName="connTx" presStyleLbl="parChTrans1D2" presStyleIdx="5" presStyleCnt="9"/>
      <dgm:spPr/>
    </dgm:pt>
    <dgm:pt modelId="{D24167CE-778A-4640-99D7-5768BB9F55B9}" type="pres">
      <dgm:prSet presAssocID="{B9B32551-5E39-1B47-805A-598C50BCD8AB}" presName="root2" presStyleCnt="0"/>
      <dgm:spPr/>
    </dgm:pt>
    <dgm:pt modelId="{7F1A9D26-DF1C-D443-AD47-40DFFE49E464}" type="pres">
      <dgm:prSet presAssocID="{B9B32551-5E39-1B47-805A-598C50BCD8AB}" presName="LevelTwoTextNode" presStyleLbl="node2" presStyleIdx="5" presStyleCnt="9">
        <dgm:presLayoutVars>
          <dgm:chPref val="3"/>
        </dgm:presLayoutVars>
      </dgm:prSet>
      <dgm:spPr/>
    </dgm:pt>
    <dgm:pt modelId="{3B19D7CA-ED74-7944-A150-F9B7878ED874}" type="pres">
      <dgm:prSet presAssocID="{B9B32551-5E39-1B47-805A-598C50BCD8AB}" presName="level3hierChild" presStyleCnt="0"/>
      <dgm:spPr/>
    </dgm:pt>
    <dgm:pt modelId="{4DBBE398-48FF-594B-9A9F-F677AD2C93B6}" type="pres">
      <dgm:prSet presAssocID="{FA759DDA-06C8-0440-9A24-8A50FEC1C4B5}" presName="conn2-1" presStyleLbl="parChTrans1D2" presStyleIdx="6" presStyleCnt="9"/>
      <dgm:spPr/>
    </dgm:pt>
    <dgm:pt modelId="{FC5728BC-D389-C548-B22A-4E52690A89AE}" type="pres">
      <dgm:prSet presAssocID="{FA759DDA-06C8-0440-9A24-8A50FEC1C4B5}" presName="connTx" presStyleLbl="parChTrans1D2" presStyleIdx="6" presStyleCnt="9"/>
      <dgm:spPr/>
    </dgm:pt>
    <dgm:pt modelId="{E1E771EE-82B3-8E4B-926B-05911AB47E29}" type="pres">
      <dgm:prSet presAssocID="{AFB6DD39-A797-5C44-951C-93F7E8540B1F}" presName="root2" presStyleCnt="0"/>
      <dgm:spPr/>
    </dgm:pt>
    <dgm:pt modelId="{E83F7B74-DD0F-F34E-BB02-CDD93B14D7C1}" type="pres">
      <dgm:prSet presAssocID="{AFB6DD39-A797-5C44-951C-93F7E8540B1F}" presName="LevelTwoTextNode" presStyleLbl="node2" presStyleIdx="6" presStyleCnt="9">
        <dgm:presLayoutVars>
          <dgm:chPref val="3"/>
        </dgm:presLayoutVars>
      </dgm:prSet>
      <dgm:spPr/>
    </dgm:pt>
    <dgm:pt modelId="{DBEA3CA4-9508-9B4B-AF99-CDC1072DAFAB}" type="pres">
      <dgm:prSet presAssocID="{AFB6DD39-A797-5C44-951C-93F7E8540B1F}" presName="level3hierChild" presStyleCnt="0"/>
      <dgm:spPr/>
    </dgm:pt>
    <dgm:pt modelId="{E0DA5EC9-2DF1-E847-9624-B618608F4D74}" type="pres">
      <dgm:prSet presAssocID="{5C897D94-A33D-554E-8E03-261DFE59F9CA}" presName="conn2-1" presStyleLbl="parChTrans1D2" presStyleIdx="7" presStyleCnt="9"/>
      <dgm:spPr/>
    </dgm:pt>
    <dgm:pt modelId="{D31AB194-F12A-4A40-B095-548B46B0262A}" type="pres">
      <dgm:prSet presAssocID="{5C897D94-A33D-554E-8E03-261DFE59F9CA}" presName="connTx" presStyleLbl="parChTrans1D2" presStyleIdx="7" presStyleCnt="9"/>
      <dgm:spPr/>
    </dgm:pt>
    <dgm:pt modelId="{2C826F5B-1DE1-434B-B46F-5EF96B8C33DC}" type="pres">
      <dgm:prSet presAssocID="{49BE89B6-680B-0A4E-A6BB-1CAB0D6BB92E}" presName="root2" presStyleCnt="0"/>
      <dgm:spPr/>
    </dgm:pt>
    <dgm:pt modelId="{DED53645-DD50-5B4B-BB10-5737BFF876B3}" type="pres">
      <dgm:prSet presAssocID="{49BE89B6-680B-0A4E-A6BB-1CAB0D6BB92E}" presName="LevelTwoTextNode" presStyleLbl="node2" presStyleIdx="7" presStyleCnt="9">
        <dgm:presLayoutVars>
          <dgm:chPref val="3"/>
        </dgm:presLayoutVars>
      </dgm:prSet>
      <dgm:spPr/>
    </dgm:pt>
    <dgm:pt modelId="{941884BF-9CB5-E845-BFDE-FE609AB54242}" type="pres">
      <dgm:prSet presAssocID="{49BE89B6-680B-0A4E-A6BB-1CAB0D6BB92E}" presName="level3hierChild" presStyleCnt="0"/>
      <dgm:spPr/>
    </dgm:pt>
    <dgm:pt modelId="{83E9CE1A-773C-F845-BB6E-BF4ABBCBD19D}" type="pres">
      <dgm:prSet presAssocID="{2835928D-C608-DF4A-A9A3-81AA1B7634E2}" presName="conn2-1" presStyleLbl="parChTrans1D2" presStyleIdx="8" presStyleCnt="9"/>
      <dgm:spPr/>
    </dgm:pt>
    <dgm:pt modelId="{AE83570D-7DC9-E340-88EF-30D7948C1F1B}" type="pres">
      <dgm:prSet presAssocID="{2835928D-C608-DF4A-A9A3-81AA1B7634E2}" presName="connTx" presStyleLbl="parChTrans1D2" presStyleIdx="8" presStyleCnt="9"/>
      <dgm:spPr/>
    </dgm:pt>
    <dgm:pt modelId="{0CB1501B-300D-A74E-9EED-91DA23C74C34}" type="pres">
      <dgm:prSet presAssocID="{BD4C8D8D-AE4F-F240-9535-CBA2159583E5}" presName="root2" presStyleCnt="0"/>
      <dgm:spPr/>
    </dgm:pt>
    <dgm:pt modelId="{DCE3C7C1-5DB5-1944-A2AE-5D14AF36CECD}" type="pres">
      <dgm:prSet presAssocID="{BD4C8D8D-AE4F-F240-9535-CBA2159583E5}" presName="LevelTwoTextNode" presStyleLbl="node2" presStyleIdx="8" presStyleCnt="9">
        <dgm:presLayoutVars>
          <dgm:chPref val="3"/>
        </dgm:presLayoutVars>
      </dgm:prSet>
      <dgm:spPr/>
    </dgm:pt>
    <dgm:pt modelId="{4FB4E687-1132-2644-95B5-628ED73748DA}" type="pres">
      <dgm:prSet presAssocID="{BD4C8D8D-AE4F-F240-9535-CBA2159583E5}" presName="level3hierChild" presStyleCnt="0"/>
      <dgm:spPr/>
    </dgm:pt>
  </dgm:ptLst>
  <dgm:cxnLst>
    <dgm:cxn modelId="{BCB52A07-2D6E-7D43-B917-50EBD7B97B33}" srcId="{AB12A791-39ED-4E4A-8DF6-D5529ABBCA4C}" destId="{E0E72B4E-360A-6E49-9275-E00EBABE9555}" srcOrd="2" destOrd="0" parTransId="{E4F89FBC-F08A-BD49-9A71-482567FEE187}" sibTransId="{69E5E4AF-AB38-3A4F-AA0B-0A0EF2A824C8}"/>
    <dgm:cxn modelId="{4782690A-E7C6-DA48-9E2D-53050AD59897}" type="presOf" srcId="{8AA7FD2F-7CC7-5149-B210-33883BED4B8E}" destId="{4656DDAE-AE04-0F45-95AF-4956EBDCCF97}" srcOrd="1" destOrd="0" presId="urn:microsoft.com/office/officeart/2008/layout/HorizontalMultiLevelHierarchy"/>
    <dgm:cxn modelId="{CF088B20-4BDA-9549-B305-78923D292463}" type="presOf" srcId="{2835928D-C608-DF4A-A9A3-81AA1B7634E2}" destId="{83E9CE1A-773C-F845-BB6E-BF4ABBCBD19D}" srcOrd="0" destOrd="0" presId="urn:microsoft.com/office/officeart/2008/layout/HorizontalMultiLevelHierarchy"/>
    <dgm:cxn modelId="{CCF97424-E5A6-2E42-B34F-7E95D9BA08AA}" srcId="{AB12A791-39ED-4E4A-8DF6-D5529ABBCA4C}" destId="{6329F802-5386-B542-997C-BCFF5D3DCE24}" srcOrd="3" destOrd="0" parTransId="{F3C178F8-18B4-1148-AD95-EA73C47CD814}" sibTransId="{7D2277BA-F48A-1B4A-951B-AB6585748F02}"/>
    <dgm:cxn modelId="{66A15925-0F5D-E844-81F1-9823987A0A81}" srcId="{AB12A791-39ED-4E4A-8DF6-D5529ABBCA4C}" destId="{49BE89B6-680B-0A4E-A6BB-1CAB0D6BB92E}" srcOrd="7" destOrd="0" parTransId="{5C897D94-A33D-554E-8E03-261DFE59F9CA}" sibTransId="{3A8FD164-96E5-8047-A5EF-19EA4D85D31D}"/>
    <dgm:cxn modelId="{2A0A9E31-87B1-C746-8E18-B5C3D6A10B35}" type="presOf" srcId="{034D2B45-F8D5-C74D-A31E-9A6BC94761CE}" destId="{43805431-3D8A-B949-AA4F-E177C4B3FC25}" srcOrd="0" destOrd="0" presId="urn:microsoft.com/office/officeart/2008/layout/HorizontalMultiLevelHierarchy"/>
    <dgm:cxn modelId="{9521EC38-5A3C-164D-A97B-91E45EFA2228}" type="presOf" srcId="{5C897D94-A33D-554E-8E03-261DFE59F9CA}" destId="{E0DA5EC9-2DF1-E847-9624-B618608F4D74}" srcOrd="0" destOrd="0" presId="urn:microsoft.com/office/officeart/2008/layout/HorizontalMultiLevelHierarchy"/>
    <dgm:cxn modelId="{5A407743-76FF-894D-98D0-12ED03E070B7}" srcId="{AB12A791-39ED-4E4A-8DF6-D5529ABBCA4C}" destId="{AFB6DD39-A797-5C44-951C-93F7E8540B1F}" srcOrd="6" destOrd="0" parTransId="{FA759DDA-06C8-0440-9A24-8A50FEC1C4B5}" sibTransId="{7F45F11A-E31C-B04A-956B-FD3EFE11DC2A}"/>
    <dgm:cxn modelId="{DE94CF46-3E2B-B745-A027-3714B6A218D0}" type="presOf" srcId="{FC82446B-8A42-284E-9E4E-3C77225C9AF7}" destId="{DE0F7306-5D41-0349-A559-4E57A649F344}" srcOrd="0" destOrd="0" presId="urn:microsoft.com/office/officeart/2008/layout/HorizontalMultiLevelHierarchy"/>
    <dgm:cxn modelId="{0E646D54-0525-F144-89CD-00145DDE6F9F}" srcId="{4CA99CE6-47BC-064D-922A-D22D9009A20F}" destId="{AB12A791-39ED-4E4A-8DF6-D5529ABBCA4C}" srcOrd="0" destOrd="0" parTransId="{4C164EDC-7B18-544B-8786-B1A252B78C94}" sibTransId="{91109026-A77A-C948-9ACC-A531BE6D6C6D}"/>
    <dgm:cxn modelId="{8B29EA72-5478-E944-9F71-A00DAD0FF8DE}" type="presOf" srcId="{5C897D94-A33D-554E-8E03-261DFE59F9CA}" destId="{D31AB194-F12A-4A40-B095-548B46B0262A}" srcOrd="1" destOrd="0" presId="urn:microsoft.com/office/officeart/2008/layout/HorizontalMultiLevelHierarchy"/>
    <dgm:cxn modelId="{51221873-9F44-094A-9F7D-E9E7899A135D}" type="presOf" srcId="{AB12A791-39ED-4E4A-8DF6-D5529ABBCA4C}" destId="{CE6A6460-533B-7E40-8D74-33147D561172}" srcOrd="0" destOrd="0" presId="urn:microsoft.com/office/officeart/2008/layout/HorizontalMultiLevelHierarchy"/>
    <dgm:cxn modelId="{2F0C2973-D0B4-994B-BE22-73C2EC9B0C16}" type="presOf" srcId="{10C56D3E-94F7-5241-8FFA-A47101647A11}" destId="{B271B946-C501-C84A-8DED-A1C90A269649}" srcOrd="0" destOrd="0" presId="urn:microsoft.com/office/officeart/2008/layout/HorizontalMultiLevelHierarchy"/>
    <dgm:cxn modelId="{4FBD667C-471F-4E48-A94D-4574C199AF2D}" type="presOf" srcId="{10C56D3E-94F7-5241-8FFA-A47101647A11}" destId="{58CB59A2-ABE2-3A49-9A31-A1AB811F4120}" srcOrd="1" destOrd="0" presId="urn:microsoft.com/office/officeart/2008/layout/HorizontalMultiLevelHierarchy"/>
    <dgm:cxn modelId="{6EF5768B-3EA4-2C4E-A4CB-C3F51F02C18F}" type="presOf" srcId="{2835928D-C608-DF4A-A9A3-81AA1B7634E2}" destId="{AE83570D-7DC9-E340-88EF-30D7948C1F1B}" srcOrd="1" destOrd="0" presId="urn:microsoft.com/office/officeart/2008/layout/HorizontalMultiLevelHierarchy"/>
    <dgm:cxn modelId="{D69C9992-22CE-404C-8174-B78291671A68}" type="presOf" srcId="{6329F802-5386-B542-997C-BCFF5D3DCE24}" destId="{0892834C-66AC-3A49-BDDD-1E26F2C713A7}" srcOrd="0" destOrd="0" presId="urn:microsoft.com/office/officeart/2008/layout/HorizontalMultiLevelHierarchy"/>
    <dgm:cxn modelId="{D0E0C292-E00E-264F-B954-CBAD1864A34D}" srcId="{AB12A791-39ED-4E4A-8DF6-D5529ABBCA4C}" destId="{EEA518DC-3930-994E-9ED6-C69D8533428B}" srcOrd="1" destOrd="0" parTransId="{034D2B45-F8D5-C74D-A31E-9A6BC94761CE}" sibTransId="{ECDEF41F-BF36-B240-AA33-02FDF5B19EC4}"/>
    <dgm:cxn modelId="{1A601293-D70B-C545-AEFF-12BC50EFB59F}" type="presOf" srcId="{FA759DDA-06C8-0440-9A24-8A50FEC1C4B5}" destId="{FC5728BC-D389-C548-B22A-4E52690A89AE}" srcOrd="1" destOrd="0" presId="urn:microsoft.com/office/officeart/2008/layout/HorizontalMultiLevelHierarchy"/>
    <dgm:cxn modelId="{AFE0569B-A588-3C49-B7BC-7BD13FB5EA98}" srcId="{AB12A791-39ED-4E4A-8DF6-D5529ABBCA4C}" destId="{DB886D11-73E1-4D45-B510-A1D9CD46D0FE}" srcOrd="4" destOrd="0" parTransId="{096FD93F-66C5-034F-A82D-EF64A742A83F}" sibTransId="{2B112C89-E3FC-7F4B-B35C-77BD11B2C604}"/>
    <dgm:cxn modelId="{D9BD67A0-5E87-1E47-9E19-14C4B2E900B5}" type="presOf" srcId="{49BE89B6-680B-0A4E-A6BB-1CAB0D6BB92E}" destId="{DED53645-DD50-5B4B-BB10-5737BFF876B3}" srcOrd="0" destOrd="0" presId="urn:microsoft.com/office/officeart/2008/layout/HorizontalMultiLevelHierarchy"/>
    <dgm:cxn modelId="{02E3E2A1-E378-6D48-9AB9-AF3332B8D4A3}" type="presOf" srcId="{AFB6DD39-A797-5C44-951C-93F7E8540B1F}" destId="{E83F7B74-DD0F-F34E-BB02-CDD93B14D7C1}" srcOrd="0" destOrd="0" presId="urn:microsoft.com/office/officeart/2008/layout/HorizontalMultiLevelHierarchy"/>
    <dgm:cxn modelId="{D1E8B1B4-B15C-1D48-A7DD-68800FA7EB58}" type="presOf" srcId="{096FD93F-66C5-034F-A82D-EF64A742A83F}" destId="{054872F2-0CBE-2D44-ABA1-5EC34051ADDA}" srcOrd="0" destOrd="0" presId="urn:microsoft.com/office/officeart/2008/layout/HorizontalMultiLevelHierarchy"/>
    <dgm:cxn modelId="{5DDF74BF-73D8-D244-936A-DE648F9AAC2C}" type="presOf" srcId="{EEA518DC-3930-994E-9ED6-C69D8533428B}" destId="{B20BDBE9-7EB6-1347-80ED-218D9C1BE1D8}" srcOrd="0" destOrd="0" presId="urn:microsoft.com/office/officeart/2008/layout/HorizontalMultiLevelHierarchy"/>
    <dgm:cxn modelId="{9EAC23C0-101D-9841-8EAE-27B44931A326}" type="presOf" srcId="{8AA7FD2F-7CC7-5149-B210-33883BED4B8E}" destId="{A19CEDC0-DA80-3547-8031-BE7CCC578108}" srcOrd="0" destOrd="0" presId="urn:microsoft.com/office/officeart/2008/layout/HorizontalMultiLevelHierarchy"/>
    <dgm:cxn modelId="{6B3F2DC7-9EE4-6B4A-AC3E-46D30D4CE4C6}" type="presOf" srcId="{E0E72B4E-360A-6E49-9275-E00EBABE9555}" destId="{E2001B50-1788-854C-AB9F-49164C8BCED6}" srcOrd="0" destOrd="0" presId="urn:microsoft.com/office/officeart/2008/layout/HorizontalMultiLevelHierarchy"/>
    <dgm:cxn modelId="{A463E1C7-04DB-E64B-B925-C18125DF53FB}" type="presOf" srcId="{FA759DDA-06C8-0440-9A24-8A50FEC1C4B5}" destId="{4DBBE398-48FF-594B-9A9F-F677AD2C93B6}" srcOrd="0" destOrd="0" presId="urn:microsoft.com/office/officeart/2008/layout/HorizontalMultiLevelHierarchy"/>
    <dgm:cxn modelId="{EA35EFC7-677B-4840-B700-CEFE00E4F61B}" type="presOf" srcId="{F3C178F8-18B4-1148-AD95-EA73C47CD814}" destId="{5B6488D6-49E7-194C-BDA1-C170D555B7D2}" srcOrd="1" destOrd="0" presId="urn:microsoft.com/office/officeart/2008/layout/HorizontalMultiLevelHierarchy"/>
    <dgm:cxn modelId="{50C316CF-9055-4F49-B23E-D020E357BFE1}" type="presOf" srcId="{F3C178F8-18B4-1148-AD95-EA73C47CD814}" destId="{06201918-B4D7-9D45-8917-5635B536234F}" srcOrd="0" destOrd="0" presId="urn:microsoft.com/office/officeart/2008/layout/HorizontalMultiLevelHierarchy"/>
    <dgm:cxn modelId="{364E43D1-553B-3B42-ACB4-ADBAA4B57486}" srcId="{AB12A791-39ED-4E4A-8DF6-D5529ABBCA4C}" destId="{BD4C8D8D-AE4F-F240-9535-CBA2159583E5}" srcOrd="8" destOrd="0" parTransId="{2835928D-C608-DF4A-A9A3-81AA1B7634E2}" sibTransId="{EAB5A8D0-C99A-C345-9570-F1571A954EB6}"/>
    <dgm:cxn modelId="{99A588D3-E605-6A4C-9330-407673117B18}" srcId="{AB12A791-39ED-4E4A-8DF6-D5529ABBCA4C}" destId="{B9B32551-5E39-1B47-805A-598C50BCD8AB}" srcOrd="5" destOrd="0" parTransId="{8AA7FD2F-7CC7-5149-B210-33883BED4B8E}" sibTransId="{C270EC71-4328-6746-A596-3204AA3D391F}"/>
    <dgm:cxn modelId="{E8EC9CD4-47A0-614E-A786-F731E8E0B847}" type="presOf" srcId="{B9B32551-5E39-1B47-805A-598C50BCD8AB}" destId="{7F1A9D26-DF1C-D443-AD47-40DFFE49E464}" srcOrd="0" destOrd="0" presId="urn:microsoft.com/office/officeart/2008/layout/HorizontalMultiLevelHierarchy"/>
    <dgm:cxn modelId="{9B09D3D9-B2F8-E747-BE5B-DDB3FFFAA212}" srcId="{AB12A791-39ED-4E4A-8DF6-D5529ABBCA4C}" destId="{FC82446B-8A42-284E-9E4E-3C77225C9AF7}" srcOrd="0" destOrd="0" parTransId="{10C56D3E-94F7-5241-8FFA-A47101647A11}" sibTransId="{4993DA03-B1DD-B04A-8676-A2B05CF84B04}"/>
    <dgm:cxn modelId="{539706E1-A07A-0544-A90F-BC6F19C04D9D}" type="presOf" srcId="{E4F89FBC-F08A-BD49-9A71-482567FEE187}" destId="{18CE5FAC-4096-A342-B802-1CE541AF592B}" srcOrd="1" destOrd="0" presId="urn:microsoft.com/office/officeart/2008/layout/HorizontalMultiLevelHierarchy"/>
    <dgm:cxn modelId="{B67F79E5-AA5E-384C-A7FD-DA4448A06BA5}" type="presOf" srcId="{034D2B45-F8D5-C74D-A31E-9A6BC94761CE}" destId="{34FC319B-3962-5E41-8DB7-386FFE6F3BE7}" srcOrd="1" destOrd="0" presId="urn:microsoft.com/office/officeart/2008/layout/HorizontalMultiLevelHierarchy"/>
    <dgm:cxn modelId="{5235DBE5-9F4D-9A40-AEB6-4DF0F99C1F5B}" type="presOf" srcId="{096FD93F-66C5-034F-A82D-EF64A742A83F}" destId="{5978D81F-D295-094E-A33C-AA9D960CEBCD}" srcOrd="1" destOrd="0" presId="urn:microsoft.com/office/officeart/2008/layout/HorizontalMultiLevelHierarchy"/>
    <dgm:cxn modelId="{967B82E7-3876-A34F-B537-0ED628D82295}" type="presOf" srcId="{4CA99CE6-47BC-064D-922A-D22D9009A20F}" destId="{C4B7DF11-5DB7-5A49-B27C-A0D4B5246E5A}" srcOrd="0" destOrd="0" presId="urn:microsoft.com/office/officeart/2008/layout/HorizontalMultiLevelHierarchy"/>
    <dgm:cxn modelId="{D703A7EB-8D92-EB47-B958-238FA6E102DD}" type="presOf" srcId="{BD4C8D8D-AE4F-F240-9535-CBA2159583E5}" destId="{DCE3C7C1-5DB5-1944-A2AE-5D14AF36CECD}" srcOrd="0" destOrd="0" presId="urn:microsoft.com/office/officeart/2008/layout/HorizontalMultiLevelHierarchy"/>
    <dgm:cxn modelId="{4EC5AEFF-6CE8-FC4D-BEAC-A5D7D798648C}" type="presOf" srcId="{E4F89FBC-F08A-BD49-9A71-482567FEE187}" destId="{17D4DA68-000D-1646-9BAE-C928D18F37E4}" srcOrd="0" destOrd="0" presId="urn:microsoft.com/office/officeart/2008/layout/HorizontalMultiLevelHierarchy"/>
    <dgm:cxn modelId="{7397B6FF-21FE-5640-8165-10C69DA746A1}" type="presOf" srcId="{DB886D11-73E1-4D45-B510-A1D9CD46D0FE}" destId="{4E39E20B-69B2-974C-9479-48D10554661D}" srcOrd="0" destOrd="0" presId="urn:microsoft.com/office/officeart/2008/layout/HorizontalMultiLevelHierarchy"/>
    <dgm:cxn modelId="{371DFD47-B7CF-7F4B-8AC4-ED431FFF7113}" type="presParOf" srcId="{C4B7DF11-5DB7-5A49-B27C-A0D4B5246E5A}" destId="{28123332-FA7A-B44D-B2C0-609AE9431E41}" srcOrd="0" destOrd="0" presId="urn:microsoft.com/office/officeart/2008/layout/HorizontalMultiLevelHierarchy"/>
    <dgm:cxn modelId="{E04BF4F4-3575-7745-9E1B-9EFEC6E16A2B}" type="presParOf" srcId="{28123332-FA7A-B44D-B2C0-609AE9431E41}" destId="{CE6A6460-533B-7E40-8D74-33147D561172}" srcOrd="0" destOrd="0" presId="urn:microsoft.com/office/officeart/2008/layout/HorizontalMultiLevelHierarchy"/>
    <dgm:cxn modelId="{1E223823-B023-C642-83B5-E98975B78E75}" type="presParOf" srcId="{28123332-FA7A-B44D-B2C0-609AE9431E41}" destId="{9C019ED1-73BF-A744-A090-5866B78A5966}" srcOrd="1" destOrd="0" presId="urn:microsoft.com/office/officeart/2008/layout/HorizontalMultiLevelHierarchy"/>
    <dgm:cxn modelId="{C3748597-9B26-0A41-9887-FAC794E8F0B0}" type="presParOf" srcId="{9C019ED1-73BF-A744-A090-5866B78A5966}" destId="{B271B946-C501-C84A-8DED-A1C90A269649}" srcOrd="0" destOrd="0" presId="urn:microsoft.com/office/officeart/2008/layout/HorizontalMultiLevelHierarchy"/>
    <dgm:cxn modelId="{B5023F27-DD91-BA40-A6A2-C6DF8A144955}" type="presParOf" srcId="{B271B946-C501-C84A-8DED-A1C90A269649}" destId="{58CB59A2-ABE2-3A49-9A31-A1AB811F4120}" srcOrd="0" destOrd="0" presId="urn:microsoft.com/office/officeart/2008/layout/HorizontalMultiLevelHierarchy"/>
    <dgm:cxn modelId="{C01EE16E-9C24-EF4D-88D3-227176A3439F}" type="presParOf" srcId="{9C019ED1-73BF-A744-A090-5866B78A5966}" destId="{85C1AF65-C59A-5945-B9DB-3181E1C0C67F}" srcOrd="1" destOrd="0" presId="urn:microsoft.com/office/officeart/2008/layout/HorizontalMultiLevelHierarchy"/>
    <dgm:cxn modelId="{7390F595-C323-E242-A44D-C77CB73049C7}" type="presParOf" srcId="{85C1AF65-C59A-5945-B9DB-3181E1C0C67F}" destId="{DE0F7306-5D41-0349-A559-4E57A649F344}" srcOrd="0" destOrd="0" presId="urn:microsoft.com/office/officeart/2008/layout/HorizontalMultiLevelHierarchy"/>
    <dgm:cxn modelId="{08128945-4468-3449-B208-915D592501FC}" type="presParOf" srcId="{85C1AF65-C59A-5945-B9DB-3181E1C0C67F}" destId="{6DD8BAFB-DB25-204E-82A3-3316924A33B7}" srcOrd="1" destOrd="0" presId="urn:microsoft.com/office/officeart/2008/layout/HorizontalMultiLevelHierarchy"/>
    <dgm:cxn modelId="{E04F7CD9-BC3E-3A4A-97D2-174495D669D1}" type="presParOf" srcId="{9C019ED1-73BF-A744-A090-5866B78A5966}" destId="{43805431-3D8A-B949-AA4F-E177C4B3FC25}" srcOrd="2" destOrd="0" presId="urn:microsoft.com/office/officeart/2008/layout/HorizontalMultiLevelHierarchy"/>
    <dgm:cxn modelId="{39A57721-90CF-B445-8CD6-7FBE1CC10EB4}" type="presParOf" srcId="{43805431-3D8A-B949-AA4F-E177C4B3FC25}" destId="{34FC319B-3962-5E41-8DB7-386FFE6F3BE7}" srcOrd="0" destOrd="0" presId="urn:microsoft.com/office/officeart/2008/layout/HorizontalMultiLevelHierarchy"/>
    <dgm:cxn modelId="{65F9EB8C-8E27-D544-85DA-EEE3E9A2FB1E}" type="presParOf" srcId="{9C019ED1-73BF-A744-A090-5866B78A5966}" destId="{EBCCBBF5-4EBC-EA49-AA1A-BD646567E52B}" srcOrd="3" destOrd="0" presId="urn:microsoft.com/office/officeart/2008/layout/HorizontalMultiLevelHierarchy"/>
    <dgm:cxn modelId="{8FCEB0C9-9825-2645-A961-8717F6E8ADBD}" type="presParOf" srcId="{EBCCBBF5-4EBC-EA49-AA1A-BD646567E52B}" destId="{B20BDBE9-7EB6-1347-80ED-218D9C1BE1D8}" srcOrd="0" destOrd="0" presId="urn:microsoft.com/office/officeart/2008/layout/HorizontalMultiLevelHierarchy"/>
    <dgm:cxn modelId="{7116284E-ACF4-4F41-8F36-0BF4B2932D46}" type="presParOf" srcId="{EBCCBBF5-4EBC-EA49-AA1A-BD646567E52B}" destId="{C5C85CA2-C63B-F146-8418-41E8E0255A5A}" srcOrd="1" destOrd="0" presId="urn:microsoft.com/office/officeart/2008/layout/HorizontalMultiLevelHierarchy"/>
    <dgm:cxn modelId="{ECB625EE-786D-D345-88BF-68D23A30BC87}" type="presParOf" srcId="{9C019ED1-73BF-A744-A090-5866B78A5966}" destId="{17D4DA68-000D-1646-9BAE-C928D18F37E4}" srcOrd="4" destOrd="0" presId="urn:microsoft.com/office/officeart/2008/layout/HorizontalMultiLevelHierarchy"/>
    <dgm:cxn modelId="{29B739E5-4D22-A54C-9F9E-17E1690B8F03}" type="presParOf" srcId="{17D4DA68-000D-1646-9BAE-C928D18F37E4}" destId="{18CE5FAC-4096-A342-B802-1CE541AF592B}" srcOrd="0" destOrd="0" presId="urn:microsoft.com/office/officeart/2008/layout/HorizontalMultiLevelHierarchy"/>
    <dgm:cxn modelId="{3FA4E88A-2930-BF4E-8B86-DF7417FDE1F4}" type="presParOf" srcId="{9C019ED1-73BF-A744-A090-5866B78A5966}" destId="{984ECA4D-3821-7F4A-BC58-FF653C22D00A}" srcOrd="5" destOrd="0" presId="urn:microsoft.com/office/officeart/2008/layout/HorizontalMultiLevelHierarchy"/>
    <dgm:cxn modelId="{407DCD2D-DEBC-DA40-8415-A7E5CD8B7E41}" type="presParOf" srcId="{984ECA4D-3821-7F4A-BC58-FF653C22D00A}" destId="{E2001B50-1788-854C-AB9F-49164C8BCED6}" srcOrd="0" destOrd="0" presId="urn:microsoft.com/office/officeart/2008/layout/HorizontalMultiLevelHierarchy"/>
    <dgm:cxn modelId="{C690EB22-05E0-9F4E-9327-F95A0092D898}" type="presParOf" srcId="{984ECA4D-3821-7F4A-BC58-FF653C22D00A}" destId="{FB4444C8-B456-3345-9813-FE36EF68DF02}" srcOrd="1" destOrd="0" presId="urn:microsoft.com/office/officeart/2008/layout/HorizontalMultiLevelHierarchy"/>
    <dgm:cxn modelId="{E31DB7EC-2C53-A44C-AEF0-182F4E4D8696}" type="presParOf" srcId="{9C019ED1-73BF-A744-A090-5866B78A5966}" destId="{06201918-B4D7-9D45-8917-5635B536234F}" srcOrd="6" destOrd="0" presId="urn:microsoft.com/office/officeart/2008/layout/HorizontalMultiLevelHierarchy"/>
    <dgm:cxn modelId="{3E5EACC7-570B-4D45-B618-DB0E1574524B}" type="presParOf" srcId="{06201918-B4D7-9D45-8917-5635B536234F}" destId="{5B6488D6-49E7-194C-BDA1-C170D555B7D2}" srcOrd="0" destOrd="0" presId="urn:microsoft.com/office/officeart/2008/layout/HorizontalMultiLevelHierarchy"/>
    <dgm:cxn modelId="{AB9FE8B8-52F3-0E4F-A39A-618F5F5DAA40}" type="presParOf" srcId="{9C019ED1-73BF-A744-A090-5866B78A5966}" destId="{3AD6E1D5-60D7-E344-99E3-BFA1C912E838}" srcOrd="7" destOrd="0" presId="urn:microsoft.com/office/officeart/2008/layout/HorizontalMultiLevelHierarchy"/>
    <dgm:cxn modelId="{73EEE2A5-D5A6-7645-9B0A-128898E14C03}" type="presParOf" srcId="{3AD6E1D5-60D7-E344-99E3-BFA1C912E838}" destId="{0892834C-66AC-3A49-BDDD-1E26F2C713A7}" srcOrd="0" destOrd="0" presId="urn:microsoft.com/office/officeart/2008/layout/HorizontalMultiLevelHierarchy"/>
    <dgm:cxn modelId="{0240FFAE-FDC7-EC43-BADF-EBAA32BEB142}" type="presParOf" srcId="{3AD6E1D5-60D7-E344-99E3-BFA1C912E838}" destId="{27EAC951-B547-4A47-979E-F9D0AD58DCA4}" srcOrd="1" destOrd="0" presId="urn:microsoft.com/office/officeart/2008/layout/HorizontalMultiLevelHierarchy"/>
    <dgm:cxn modelId="{18D55297-EBEC-3D48-B359-302EFB203A95}" type="presParOf" srcId="{9C019ED1-73BF-A744-A090-5866B78A5966}" destId="{054872F2-0CBE-2D44-ABA1-5EC34051ADDA}" srcOrd="8" destOrd="0" presId="urn:microsoft.com/office/officeart/2008/layout/HorizontalMultiLevelHierarchy"/>
    <dgm:cxn modelId="{3CCBCCA8-62A7-BF45-9AAC-E3FE0D142A47}" type="presParOf" srcId="{054872F2-0CBE-2D44-ABA1-5EC34051ADDA}" destId="{5978D81F-D295-094E-A33C-AA9D960CEBCD}" srcOrd="0" destOrd="0" presId="urn:microsoft.com/office/officeart/2008/layout/HorizontalMultiLevelHierarchy"/>
    <dgm:cxn modelId="{14E73EE6-8FE6-C94F-862E-4A70E35205A0}" type="presParOf" srcId="{9C019ED1-73BF-A744-A090-5866B78A5966}" destId="{E4CF49DE-D901-3043-AD91-DE9D5029EAE1}" srcOrd="9" destOrd="0" presId="urn:microsoft.com/office/officeart/2008/layout/HorizontalMultiLevelHierarchy"/>
    <dgm:cxn modelId="{703616D4-2508-0F4B-B4A2-FA9143EF1A18}" type="presParOf" srcId="{E4CF49DE-D901-3043-AD91-DE9D5029EAE1}" destId="{4E39E20B-69B2-974C-9479-48D10554661D}" srcOrd="0" destOrd="0" presId="urn:microsoft.com/office/officeart/2008/layout/HorizontalMultiLevelHierarchy"/>
    <dgm:cxn modelId="{506AD7E3-2D1A-0541-801B-12DDB4AEF73C}" type="presParOf" srcId="{E4CF49DE-D901-3043-AD91-DE9D5029EAE1}" destId="{FC0F7D7F-22E2-8D48-BD1C-EA5AA0DE400D}" srcOrd="1" destOrd="0" presId="urn:microsoft.com/office/officeart/2008/layout/HorizontalMultiLevelHierarchy"/>
    <dgm:cxn modelId="{9F2C48EB-4FD7-604F-A698-784DB8FAABF4}" type="presParOf" srcId="{9C019ED1-73BF-A744-A090-5866B78A5966}" destId="{A19CEDC0-DA80-3547-8031-BE7CCC578108}" srcOrd="10" destOrd="0" presId="urn:microsoft.com/office/officeart/2008/layout/HorizontalMultiLevelHierarchy"/>
    <dgm:cxn modelId="{7B80C9F9-A46D-6E45-A29F-E643F830F1A7}" type="presParOf" srcId="{A19CEDC0-DA80-3547-8031-BE7CCC578108}" destId="{4656DDAE-AE04-0F45-95AF-4956EBDCCF97}" srcOrd="0" destOrd="0" presId="urn:microsoft.com/office/officeart/2008/layout/HorizontalMultiLevelHierarchy"/>
    <dgm:cxn modelId="{CAE4876F-691D-9440-B195-A4117BA003AA}" type="presParOf" srcId="{9C019ED1-73BF-A744-A090-5866B78A5966}" destId="{D24167CE-778A-4640-99D7-5768BB9F55B9}" srcOrd="11" destOrd="0" presId="urn:microsoft.com/office/officeart/2008/layout/HorizontalMultiLevelHierarchy"/>
    <dgm:cxn modelId="{40A37889-26D1-934C-8E09-C7A136AB07B7}" type="presParOf" srcId="{D24167CE-778A-4640-99D7-5768BB9F55B9}" destId="{7F1A9D26-DF1C-D443-AD47-40DFFE49E464}" srcOrd="0" destOrd="0" presId="urn:microsoft.com/office/officeart/2008/layout/HorizontalMultiLevelHierarchy"/>
    <dgm:cxn modelId="{094C7D50-8138-784C-A876-9B96E07F6389}" type="presParOf" srcId="{D24167CE-778A-4640-99D7-5768BB9F55B9}" destId="{3B19D7CA-ED74-7944-A150-F9B7878ED874}" srcOrd="1" destOrd="0" presId="urn:microsoft.com/office/officeart/2008/layout/HorizontalMultiLevelHierarchy"/>
    <dgm:cxn modelId="{CAB18E30-2C86-C449-9AC1-25783B2ED33D}" type="presParOf" srcId="{9C019ED1-73BF-A744-A090-5866B78A5966}" destId="{4DBBE398-48FF-594B-9A9F-F677AD2C93B6}" srcOrd="12" destOrd="0" presId="urn:microsoft.com/office/officeart/2008/layout/HorizontalMultiLevelHierarchy"/>
    <dgm:cxn modelId="{35CFA6CA-5309-2D48-9A94-2F61FD3D12C1}" type="presParOf" srcId="{4DBBE398-48FF-594B-9A9F-F677AD2C93B6}" destId="{FC5728BC-D389-C548-B22A-4E52690A89AE}" srcOrd="0" destOrd="0" presId="urn:microsoft.com/office/officeart/2008/layout/HorizontalMultiLevelHierarchy"/>
    <dgm:cxn modelId="{894959F3-07BC-1246-BD8A-5FFC347BD9F6}" type="presParOf" srcId="{9C019ED1-73BF-A744-A090-5866B78A5966}" destId="{E1E771EE-82B3-8E4B-926B-05911AB47E29}" srcOrd="13" destOrd="0" presId="urn:microsoft.com/office/officeart/2008/layout/HorizontalMultiLevelHierarchy"/>
    <dgm:cxn modelId="{472F3DF4-EFE6-7B4C-A96C-852CA0CD00FF}" type="presParOf" srcId="{E1E771EE-82B3-8E4B-926B-05911AB47E29}" destId="{E83F7B74-DD0F-F34E-BB02-CDD93B14D7C1}" srcOrd="0" destOrd="0" presId="urn:microsoft.com/office/officeart/2008/layout/HorizontalMultiLevelHierarchy"/>
    <dgm:cxn modelId="{39A0674C-0ADB-014C-BBD3-0B7B566744F3}" type="presParOf" srcId="{E1E771EE-82B3-8E4B-926B-05911AB47E29}" destId="{DBEA3CA4-9508-9B4B-AF99-CDC1072DAFAB}" srcOrd="1" destOrd="0" presId="urn:microsoft.com/office/officeart/2008/layout/HorizontalMultiLevelHierarchy"/>
    <dgm:cxn modelId="{0CF32AC0-8A6A-F74D-BB42-8349CE53F870}" type="presParOf" srcId="{9C019ED1-73BF-A744-A090-5866B78A5966}" destId="{E0DA5EC9-2DF1-E847-9624-B618608F4D74}" srcOrd="14" destOrd="0" presId="urn:microsoft.com/office/officeart/2008/layout/HorizontalMultiLevelHierarchy"/>
    <dgm:cxn modelId="{54A95E02-272B-644C-86CB-E6423B0F49B8}" type="presParOf" srcId="{E0DA5EC9-2DF1-E847-9624-B618608F4D74}" destId="{D31AB194-F12A-4A40-B095-548B46B0262A}" srcOrd="0" destOrd="0" presId="urn:microsoft.com/office/officeart/2008/layout/HorizontalMultiLevelHierarchy"/>
    <dgm:cxn modelId="{7CA870E4-68F7-CF46-8C4D-9198F4D4A4A4}" type="presParOf" srcId="{9C019ED1-73BF-A744-A090-5866B78A5966}" destId="{2C826F5B-1DE1-434B-B46F-5EF96B8C33DC}" srcOrd="15" destOrd="0" presId="urn:microsoft.com/office/officeart/2008/layout/HorizontalMultiLevelHierarchy"/>
    <dgm:cxn modelId="{C373C7C8-CC68-C847-9439-E5F445E01C1A}" type="presParOf" srcId="{2C826F5B-1DE1-434B-B46F-5EF96B8C33DC}" destId="{DED53645-DD50-5B4B-BB10-5737BFF876B3}" srcOrd="0" destOrd="0" presId="urn:microsoft.com/office/officeart/2008/layout/HorizontalMultiLevelHierarchy"/>
    <dgm:cxn modelId="{72A01146-C92B-B644-8546-6CB7E07C7376}" type="presParOf" srcId="{2C826F5B-1DE1-434B-B46F-5EF96B8C33DC}" destId="{941884BF-9CB5-E845-BFDE-FE609AB54242}" srcOrd="1" destOrd="0" presId="urn:microsoft.com/office/officeart/2008/layout/HorizontalMultiLevelHierarchy"/>
    <dgm:cxn modelId="{3BB81E5F-4109-FB4F-89A7-B78DA187DDFB}" type="presParOf" srcId="{9C019ED1-73BF-A744-A090-5866B78A5966}" destId="{83E9CE1A-773C-F845-BB6E-BF4ABBCBD19D}" srcOrd="16" destOrd="0" presId="urn:microsoft.com/office/officeart/2008/layout/HorizontalMultiLevelHierarchy"/>
    <dgm:cxn modelId="{CA95A04B-4356-C341-9F91-6BCAEAE42487}" type="presParOf" srcId="{83E9CE1A-773C-F845-BB6E-BF4ABBCBD19D}" destId="{AE83570D-7DC9-E340-88EF-30D7948C1F1B}" srcOrd="0" destOrd="0" presId="urn:microsoft.com/office/officeart/2008/layout/HorizontalMultiLevelHierarchy"/>
    <dgm:cxn modelId="{AC3DA207-5EEC-2247-BA7D-A6E3DB82CAE4}" type="presParOf" srcId="{9C019ED1-73BF-A744-A090-5866B78A5966}" destId="{0CB1501B-300D-A74E-9EED-91DA23C74C34}" srcOrd="17" destOrd="0" presId="urn:microsoft.com/office/officeart/2008/layout/HorizontalMultiLevelHierarchy"/>
    <dgm:cxn modelId="{138E82CE-B80E-DD44-B58C-D5D327CD657B}" type="presParOf" srcId="{0CB1501B-300D-A74E-9EED-91DA23C74C34}" destId="{DCE3C7C1-5DB5-1944-A2AE-5D14AF36CECD}" srcOrd="0" destOrd="0" presId="urn:microsoft.com/office/officeart/2008/layout/HorizontalMultiLevelHierarchy"/>
    <dgm:cxn modelId="{78718014-D0B4-AA47-9293-BC9ECA2FE512}" type="presParOf" srcId="{0CB1501B-300D-A74E-9EED-91DA23C74C34}" destId="{4FB4E687-1132-2644-95B5-628ED73748D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4DA68-000D-1646-9BAE-C928D18F37E4}">
      <dsp:nvSpPr>
        <dsp:cNvPr id="0" name=""/>
        <dsp:cNvSpPr/>
      </dsp:nvSpPr>
      <dsp:spPr>
        <a:xfrm>
          <a:off x="1605763" y="1881263"/>
          <a:ext cx="468961" cy="893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4480" y="0"/>
              </a:lnTo>
              <a:lnTo>
                <a:pt x="234480" y="893599"/>
              </a:lnTo>
              <a:lnTo>
                <a:pt x="468961" y="89359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815014" y="2302833"/>
        <a:ext cx="50459" cy="50459"/>
      </dsp:txXfrm>
    </dsp:sp>
    <dsp:sp modelId="{43805431-3D8A-B949-AA4F-E177C4B3FC25}">
      <dsp:nvSpPr>
        <dsp:cNvPr id="0" name=""/>
        <dsp:cNvSpPr/>
      </dsp:nvSpPr>
      <dsp:spPr>
        <a:xfrm>
          <a:off x="1605763" y="1835542"/>
          <a:ext cx="4689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61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828519" y="1869538"/>
        <a:ext cx="23448" cy="23448"/>
      </dsp:txXfrm>
    </dsp:sp>
    <dsp:sp modelId="{B271B946-C501-C84A-8DED-A1C90A269649}">
      <dsp:nvSpPr>
        <dsp:cNvPr id="0" name=""/>
        <dsp:cNvSpPr/>
      </dsp:nvSpPr>
      <dsp:spPr>
        <a:xfrm>
          <a:off x="1605763" y="987663"/>
          <a:ext cx="468961" cy="893599"/>
        </a:xfrm>
        <a:custGeom>
          <a:avLst/>
          <a:gdLst/>
          <a:ahLst/>
          <a:cxnLst/>
          <a:rect l="0" t="0" r="0" b="0"/>
          <a:pathLst>
            <a:path>
              <a:moveTo>
                <a:pt x="0" y="893599"/>
              </a:moveTo>
              <a:lnTo>
                <a:pt x="234480" y="893599"/>
              </a:lnTo>
              <a:lnTo>
                <a:pt x="234480" y="0"/>
              </a:lnTo>
              <a:lnTo>
                <a:pt x="468961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815014" y="1409233"/>
        <a:ext cx="50459" cy="50459"/>
      </dsp:txXfrm>
    </dsp:sp>
    <dsp:sp modelId="{CE6A6460-533B-7E40-8D74-33147D561172}">
      <dsp:nvSpPr>
        <dsp:cNvPr id="0" name=""/>
        <dsp:cNvSpPr/>
      </dsp:nvSpPr>
      <dsp:spPr>
        <a:xfrm rot="16200000">
          <a:off x="-632939" y="1523823"/>
          <a:ext cx="3762526" cy="71487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 dirty="0" err="1"/>
            <a:t>început</a:t>
          </a:r>
          <a:endParaRPr lang="en-GB" sz="4700" kern="1200" dirty="0"/>
        </a:p>
      </dsp:txBody>
      <dsp:txXfrm>
        <a:off x="-632939" y="1523823"/>
        <a:ext cx="3762526" cy="714879"/>
      </dsp:txXfrm>
    </dsp:sp>
    <dsp:sp modelId="{DE0F7306-5D41-0349-A559-4E57A649F344}">
      <dsp:nvSpPr>
        <dsp:cNvPr id="0" name=""/>
        <dsp:cNvSpPr/>
      </dsp:nvSpPr>
      <dsp:spPr>
        <a:xfrm>
          <a:off x="2074724" y="630223"/>
          <a:ext cx="2344806" cy="71487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Excel</a:t>
          </a:r>
        </a:p>
      </dsp:txBody>
      <dsp:txXfrm>
        <a:off x="2074724" y="630223"/>
        <a:ext cx="2344806" cy="714879"/>
      </dsp:txXfrm>
    </dsp:sp>
    <dsp:sp modelId="{B20BDBE9-7EB6-1347-80ED-218D9C1BE1D8}">
      <dsp:nvSpPr>
        <dsp:cNvPr id="0" name=""/>
        <dsp:cNvSpPr/>
      </dsp:nvSpPr>
      <dsp:spPr>
        <a:xfrm>
          <a:off x="2074724" y="1523823"/>
          <a:ext cx="2344806" cy="71487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Word</a:t>
          </a:r>
        </a:p>
      </dsp:txBody>
      <dsp:txXfrm>
        <a:off x="2074724" y="1523823"/>
        <a:ext cx="2344806" cy="714879"/>
      </dsp:txXfrm>
    </dsp:sp>
    <dsp:sp modelId="{E2001B50-1788-854C-AB9F-49164C8BCED6}">
      <dsp:nvSpPr>
        <dsp:cNvPr id="0" name=""/>
        <dsp:cNvSpPr/>
      </dsp:nvSpPr>
      <dsp:spPr>
        <a:xfrm>
          <a:off x="2074724" y="2417422"/>
          <a:ext cx="2344806" cy="71487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 err="1"/>
            <a:t>Powerpoint</a:t>
          </a:r>
          <a:endParaRPr lang="en-GB" sz="3600" kern="1200" dirty="0"/>
        </a:p>
      </dsp:txBody>
      <dsp:txXfrm>
        <a:off x="2074724" y="2417422"/>
        <a:ext cx="2344806" cy="714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9CE1A-773C-F845-BB6E-BF4ABBCBD19D}">
      <dsp:nvSpPr>
        <dsp:cNvPr id="0" name=""/>
        <dsp:cNvSpPr/>
      </dsp:nvSpPr>
      <dsp:spPr>
        <a:xfrm>
          <a:off x="1980755" y="2405064"/>
          <a:ext cx="286593" cy="21844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296" y="0"/>
              </a:lnTo>
              <a:lnTo>
                <a:pt x="143296" y="2184404"/>
              </a:lnTo>
              <a:lnTo>
                <a:pt x="286593" y="21844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2068974" y="3442188"/>
        <a:ext cx="110156" cy="110156"/>
      </dsp:txXfrm>
    </dsp:sp>
    <dsp:sp modelId="{E0DA5EC9-2DF1-E847-9624-B618608F4D74}">
      <dsp:nvSpPr>
        <dsp:cNvPr id="0" name=""/>
        <dsp:cNvSpPr/>
      </dsp:nvSpPr>
      <dsp:spPr>
        <a:xfrm>
          <a:off x="1980755" y="2405064"/>
          <a:ext cx="286593" cy="16383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296" y="0"/>
              </a:lnTo>
              <a:lnTo>
                <a:pt x="143296" y="1638303"/>
              </a:lnTo>
              <a:lnTo>
                <a:pt x="286593" y="163830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082472" y="3182636"/>
        <a:ext cx="83159" cy="83159"/>
      </dsp:txXfrm>
    </dsp:sp>
    <dsp:sp modelId="{4DBBE398-48FF-594B-9A9F-F677AD2C93B6}">
      <dsp:nvSpPr>
        <dsp:cNvPr id="0" name=""/>
        <dsp:cNvSpPr/>
      </dsp:nvSpPr>
      <dsp:spPr>
        <a:xfrm>
          <a:off x="1980755" y="2405064"/>
          <a:ext cx="286593" cy="1092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296" y="0"/>
              </a:lnTo>
              <a:lnTo>
                <a:pt x="143296" y="1092202"/>
              </a:lnTo>
              <a:lnTo>
                <a:pt x="286593" y="10922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95822" y="2922936"/>
        <a:ext cx="56458" cy="56458"/>
      </dsp:txXfrm>
    </dsp:sp>
    <dsp:sp modelId="{A19CEDC0-DA80-3547-8031-BE7CCC578108}">
      <dsp:nvSpPr>
        <dsp:cNvPr id="0" name=""/>
        <dsp:cNvSpPr/>
      </dsp:nvSpPr>
      <dsp:spPr>
        <a:xfrm>
          <a:off x="1980755" y="2405064"/>
          <a:ext cx="286593" cy="54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296" y="0"/>
              </a:lnTo>
              <a:lnTo>
                <a:pt x="143296" y="546101"/>
              </a:lnTo>
              <a:lnTo>
                <a:pt x="286593" y="54610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108633" y="2662696"/>
        <a:ext cx="30836" cy="30836"/>
      </dsp:txXfrm>
    </dsp:sp>
    <dsp:sp modelId="{054872F2-0CBE-2D44-ABA1-5EC34051ADDA}">
      <dsp:nvSpPr>
        <dsp:cNvPr id="0" name=""/>
        <dsp:cNvSpPr/>
      </dsp:nvSpPr>
      <dsp:spPr>
        <a:xfrm>
          <a:off x="1980755" y="2359344"/>
          <a:ext cx="2865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86593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116887" y="2397899"/>
        <a:ext cx="14329" cy="14329"/>
      </dsp:txXfrm>
    </dsp:sp>
    <dsp:sp modelId="{06201918-B4D7-9D45-8917-5635B536234F}">
      <dsp:nvSpPr>
        <dsp:cNvPr id="0" name=""/>
        <dsp:cNvSpPr/>
      </dsp:nvSpPr>
      <dsp:spPr>
        <a:xfrm>
          <a:off x="1980755" y="1858963"/>
          <a:ext cx="286593" cy="546101"/>
        </a:xfrm>
        <a:custGeom>
          <a:avLst/>
          <a:gdLst/>
          <a:ahLst/>
          <a:cxnLst/>
          <a:rect l="0" t="0" r="0" b="0"/>
          <a:pathLst>
            <a:path>
              <a:moveTo>
                <a:pt x="0" y="546101"/>
              </a:moveTo>
              <a:lnTo>
                <a:pt x="143296" y="546101"/>
              </a:lnTo>
              <a:lnTo>
                <a:pt x="143296" y="0"/>
              </a:lnTo>
              <a:lnTo>
                <a:pt x="28659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108633" y="2116595"/>
        <a:ext cx="30836" cy="30836"/>
      </dsp:txXfrm>
    </dsp:sp>
    <dsp:sp modelId="{17D4DA68-000D-1646-9BAE-C928D18F37E4}">
      <dsp:nvSpPr>
        <dsp:cNvPr id="0" name=""/>
        <dsp:cNvSpPr/>
      </dsp:nvSpPr>
      <dsp:spPr>
        <a:xfrm>
          <a:off x="1980755" y="1312862"/>
          <a:ext cx="286593" cy="1092202"/>
        </a:xfrm>
        <a:custGeom>
          <a:avLst/>
          <a:gdLst/>
          <a:ahLst/>
          <a:cxnLst/>
          <a:rect l="0" t="0" r="0" b="0"/>
          <a:pathLst>
            <a:path>
              <a:moveTo>
                <a:pt x="0" y="1092202"/>
              </a:moveTo>
              <a:lnTo>
                <a:pt x="143296" y="1092202"/>
              </a:lnTo>
              <a:lnTo>
                <a:pt x="143296" y="0"/>
              </a:lnTo>
              <a:lnTo>
                <a:pt x="28659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95822" y="1830733"/>
        <a:ext cx="56458" cy="56458"/>
      </dsp:txXfrm>
    </dsp:sp>
    <dsp:sp modelId="{43805431-3D8A-B949-AA4F-E177C4B3FC25}">
      <dsp:nvSpPr>
        <dsp:cNvPr id="0" name=""/>
        <dsp:cNvSpPr/>
      </dsp:nvSpPr>
      <dsp:spPr>
        <a:xfrm>
          <a:off x="1980755" y="766761"/>
          <a:ext cx="286593" cy="1638303"/>
        </a:xfrm>
        <a:custGeom>
          <a:avLst/>
          <a:gdLst/>
          <a:ahLst/>
          <a:cxnLst/>
          <a:rect l="0" t="0" r="0" b="0"/>
          <a:pathLst>
            <a:path>
              <a:moveTo>
                <a:pt x="0" y="1638303"/>
              </a:moveTo>
              <a:lnTo>
                <a:pt x="143296" y="1638303"/>
              </a:lnTo>
              <a:lnTo>
                <a:pt x="143296" y="0"/>
              </a:lnTo>
              <a:lnTo>
                <a:pt x="28659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082472" y="1544333"/>
        <a:ext cx="83159" cy="83159"/>
      </dsp:txXfrm>
    </dsp:sp>
    <dsp:sp modelId="{B271B946-C501-C84A-8DED-A1C90A269649}">
      <dsp:nvSpPr>
        <dsp:cNvPr id="0" name=""/>
        <dsp:cNvSpPr/>
      </dsp:nvSpPr>
      <dsp:spPr>
        <a:xfrm>
          <a:off x="1980755" y="218440"/>
          <a:ext cx="319251" cy="2186623"/>
        </a:xfrm>
        <a:custGeom>
          <a:avLst/>
          <a:gdLst/>
          <a:ahLst/>
          <a:cxnLst/>
          <a:rect l="0" t="0" r="0" b="0"/>
          <a:pathLst>
            <a:path>
              <a:moveTo>
                <a:pt x="0" y="2186623"/>
              </a:moveTo>
              <a:lnTo>
                <a:pt x="159625" y="2186623"/>
              </a:lnTo>
              <a:lnTo>
                <a:pt x="159625" y="0"/>
              </a:lnTo>
              <a:lnTo>
                <a:pt x="319251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2085135" y="1256507"/>
        <a:ext cx="110490" cy="110490"/>
      </dsp:txXfrm>
    </dsp:sp>
    <dsp:sp modelId="{CE6A6460-533B-7E40-8D74-33147D561172}">
      <dsp:nvSpPr>
        <dsp:cNvPr id="0" name=""/>
        <dsp:cNvSpPr/>
      </dsp:nvSpPr>
      <dsp:spPr>
        <a:xfrm rot="16200000">
          <a:off x="612628" y="2186624"/>
          <a:ext cx="2299373" cy="4368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 err="1"/>
            <a:t>Prezent</a:t>
          </a:r>
          <a:endParaRPr lang="en-GB" sz="2900" kern="1200" dirty="0"/>
        </a:p>
      </dsp:txBody>
      <dsp:txXfrm>
        <a:off x="612628" y="2186624"/>
        <a:ext cx="2299373" cy="436880"/>
      </dsp:txXfrm>
    </dsp:sp>
    <dsp:sp modelId="{DE0F7306-5D41-0349-A559-4E57A649F344}">
      <dsp:nvSpPr>
        <dsp:cNvPr id="0" name=""/>
        <dsp:cNvSpPr/>
      </dsp:nvSpPr>
      <dsp:spPr>
        <a:xfrm>
          <a:off x="2300006" y="0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Excel</a:t>
          </a:r>
        </a:p>
      </dsp:txBody>
      <dsp:txXfrm>
        <a:off x="2300006" y="0"/>
        <a:ext cx="1432969" cy="436880"/>
      </dsp:txXfrm>
    </dsp:sp>
    <dsp:sp modelId="{B20BDBE9-7EB6-1347-80ED-218D9C1BE1D8}">
      <dsp:nvSpPr>
        <dsp:cNvPr id="0" name=""/>
        <dsp:cNvSpPr/>
      </dsp:nvSpPr>
      <dsp:spPr>
        <a:xfrm>
          <a:off x="2267349" y="548320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Word</a:t>
          </a:r>
        </a:p>
      </dsp:txBody>
      <dsp:txXfrm>
        <a:off x="2267349" y="548320"/>
        <a:ext cx="1432969" cy="436880"/>
      </dsp:txXfrm>
    </dsp:sp>
    <dsp:sp modelId="{E2001B50-1788-854C-AB9F-49164C8BCED6}">
      <dsp:nvSpPr>
        <dsp:cNvPr id="0" name=""/>
        <dsp:cNvSpPr/>
      </dsp:nvSpPr>
      <dsp:spPr>
        <a:xfrm>
          <a:off x="2267349" y="1094421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Powerpoint</a:t>
          </a:r>
          <a:endParaRPr lang="en-GB" sz="2200" kern="1200" dirty="0"/>
        </a:p>
      </dsp:txBody>
      <dsp:txXfrm>
        <a:off x="2267349" y="1094421"/>
        <a:ext cx="1432969" cy="436880"/>
      </dsp:txXfrm>
    </dsp:sp>
    <dsp:sp modelId="{0892834C-66AC-3A49-BDDD-1E26F2C713A7}">
      <dsp:nvSpPr>
        <dsp:cNvPr id="0" name=""/>
        <dsp:cNvSpPr/>
      </dsp:nvSpPr>
      <dsp:spPr>
        <a:xfrm>
          <a:off x="2267349" y="1640522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Onenote</a:t>
          </a:r>
          <a:endParaRPr lang="en-GB" sz="2200" kern="1200" dirty="0"/>
        </a:p>
      </dsp:txBody>
      <dsp:txXfrm>
        <a:off x="2267349" y="1640522"/>
        <a:ext cx="1432969" cy="436880"/>
      </dsp:txXfrm>
    </dsp:sp>
    <dsp:sp modelId="{4E39E20B-69B2-974C-9479-48D10554661D}">
      <dsp:nvSpPr>
        <dsp:cNvPr id="0" name=""/>
        <dsp:cNvSpPr/>
      </dsp:nvSpPr>
      <dsp:spPr>
        <a:xfrm>
          <a:off x="2267349" y="2186624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Teams</a:t>
          </a:r>
        </a:p>
      </dsp:txBody>
      <dsp:txXfrm>
        <a:off x="2267349" y="2186624"/>
        <a:ext cx="1432969" cy="436880"/>
      </dsp:txXfrm>
    </dsp:sp>
    <dsp:sp modelId="{7F1A9D26-DF1C-D443-AD47-40DFFE49E464}">
      <dsp:nvSpPr>
        <dsp:cNvPr id="0" name=""/>
        <dsp:cNvSpPr/>
      </dsp:nvSpPr>
      <dsp:spPr>
        <a:xfrm>
          <a:off x="2267349" y="2732725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Outlook</a:t>
          </a:r>
        </a:p>
      </dsp:txBody>
      <dsp:txXfrm>
        <a:off x="2267349" y="2732725"/>
        <a:ext cx="1432969" cy="436880"/>
      </dsp:txXfrm>
    </dsp:sp>
    <dsp:sp modelId="{E83F7B74-DD0F-F34E-BB02-CDD93B14D7C1}">
      <dsp:nvSpPr>
        <dsp:cNvPr id="0" name=""/>
        <dsp:cNvSpPr/>
      </dsp:nvSpPr>
      <dsp:spPr>
        <a:xfrm>
          <a:off x="2267349" y="3278826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Clipchamp</a:t>
          </a:r>
        </a:p>
      </dsp:txBody>
      <dsp:txXfrm>
        <a:off x="2267349" y="3278826"/>
        <a:ext cx="1432969" cy="436880"/>
      </dsp:txXfrm>
    </dsp:sp>
    <dsp:sp modelId="{DED53645-DD50-5B4B-BB10-5737BFF876B3}">
      <dsp:nvSpPr>
        <dsp:cNvPr id="0" name=""/>
        <dsp:cNvSpPr/>
      </dsp:nvSpPr>
      <dsp:spPr>
        <a:xfrm>
          <a:off x="2267349" y="3824927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Forms</a:t>
          </a:r>
        </a:p>
      </dsp:txBody>
      <dsp:txXfrm>
        <a:off x="2267349" y="3824927"/>
        <a:ext cx="1432969" cy="436880"/>
      </dsp:txXfrm>
    </dsp:sp>
    <dsp:sp modelId="{DCE3C7C1-5DB5-1944-A2AE-5D14AF36CECD}">
      <dsp:nvSpPr>
        <dsp:cNvPr id="0" name=""/>
        <dsp:cNvSpPr/>
      </dsp:nvSpPr>
      <dsp:spPr>
        <a:xfrm>
          <a:off x="2267349" y="4371028"/>
          <a:ext cx="1432969" cy="4368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Onedrive</a:t>
          </a:r>
          <a:endParaRPr lang="en-GB" sz="2200" kern="1200" dirty="0"/>
        </a:p>
      </dsp:txBody>
      <dsp:txXfrm>
        <a:off x="2267349" y="4371028"/>
        <a:ext cx="1432969" cy="436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E267C-244C-EC43-B4B8-DADBC7E1F8AF}" type="datetimeFigureOut">
              <a:rPr lang="en-RO" smtClean="0"/>
              <a:t>03.12.2024</a:t>
            </a:fld>
            <a:endParaRPr lang="en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8C9AD-5223-7A45-8FF7-CE8FBF702977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09542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2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41622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C84E0-3A7B-6DC5-CEFD-86E78820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0CF36-C4F1-BA27-C502-949F6C847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7841BD-CC97-70DB-6B26-5FCAB9243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9501A-EA6D-5DD3-3A41-9D1E14341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3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284951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4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129271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1CF8-90F4-BFDE-6BF8-19329BEF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9BDC0-98ED-5168-ED8A-275C7AD8B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A0FB7E-76F7-3C75-3027-7911733EF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1160E-968A-CA4E-2756-3AEC43591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5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8628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F1DE8-D49B-5A64-A473-26A8FC72F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896DAA-AD24-EA92-0E54-033378532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D4A7B-A9A7-A6B1-EC5F-786924DC6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8632F-E387-AE2A-4A8C-CA06E60B4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6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662041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840B-14DB-9066-CF5C-93F704957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5A5DAC-7359-7EDC-9F2D-CD72817A0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35075F-D38E-E50F-0A18-FF11603D4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16C37-65B1-5E2A-14E4-2E67A0AAC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7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465248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F109B-5D5E-BB41-4DE5-67E97531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BB815-A32D-1CCC-54B6-7398577C0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830A72-D6BC-8CA9-A967-E90FB367C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E9ED-380A-50E2-2A87-4CDA39DDA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8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288690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38A09-DA31-0C5C-0F04-492198EB9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31ED8-CF66-CED5-89F8-8D5690149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FF2C53-5AFF-A529-5874-385F73808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3EF9E-6E10-11A2-B214-D6383381D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9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199106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61077-C37B-DDB6-1B29-3EB1E92C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EF3ED-46E7-A4B4-C58C-2D3AB17EC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3ABAEF-9703-0F90-2FE1-23CE00297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42119-B3CD-4846-2692-971D47DBC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10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057291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6EAC3-8FC6-120B-BBEE-0BB1E18E0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6F2D6-1DEB-F842-9983-70BC86AA8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EF1E2-EA33-6482-ABC8-C4C0C802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900C2-735D-CB89-0339-6A1D14154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8C9AD-5223-7A45-8FF7-CE8FBF702977}" type="slidenum">
              <a:rPr lang="en-RO" smtClean="0"/>
              <a:t>11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74392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1A759-BFF8-4B5B-9ECE-D93AC303B331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0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B316-A2E6-49F2-825C-64AA951E4184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5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48B-ADD6-4C5A-8C2A-A39721276E74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7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FB0F-3C5C-4949-B933-9C7E511ED094}" type="datetime1">
              <a:rPr lang="en-US" smtClean="0"/>
              <a:t>12/3/24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8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C2F01D58-E949-4BCB-829A-BBF80E38D59C}" type="datetime1">
              <a:rPr lang="en-US" smtClean="0"/>
              <a:t>12/3/24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846-0DA4-4D92-9BF1-DE8C52C1F4DF}" type="datetime1">
              <a:rPr lang="en-US" smtClean="0"/>
              <a:t>12/3/24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2331-4A9C-472F-A7FA-968157338839}" type="datetime1">
              <a:rPr lang="en-US" smtClean="0"/>
              <a:t>12/3/24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5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7F3D-ED52-43FD-A26D-318B71534485}" type="datetime1">
              <a:rPr lang="en-US" smtClean="0"/>
              <a:t>12/3/24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2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91FA4-6264-4BB8-B3B5-77711EED2D82}" type="datetime1">
              <a:rPr lang="en-US" smtClean="0"/>
              <a:t>12/3/24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5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F398-5DA3-4937-BE3F-7CA1B9158252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90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1ED9-F929-4A92-90F9-3C9C84ABBE83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6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7F6A1D9-D323-4F4E-8655-25E2D32CE742}" type="datetime1">
              <a:rPr lang="en-US" smtClean="0"/>
              <a:t>12/3/24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F38FC-2DEA-2647-C409-EF75720C1017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4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1.xml"/><Relationship Id="rId10" Type="http://schemas.microsoft.com/office/2007/relationships/hdphoto" Target="../media/hdphoto1.wdp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5820888B-4EA5-E0E8-6D52-7733E1E77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242711-1678-C058-A940-74CF3B52A36D}"/>
              </a:ext>
            </a:extLst>
          </p:cNvPr>
          <p:cNvSpPr/>
          <p:nvPr/>
        </p:nvSpPr>
        <p:spPr>
          <a:xfrm>
            <a:off x="0" y="-73479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CFC6B-E1A0-E215-1EB6-8B7EB51EB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7491" y="1411676"/>
            <a:ext cx="3918566" cy="2840721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RO" sz="4800" dirty="0">
                <a:latin typeface="Modern Love" pitchFamily="82" charset="0"/>
              </a:rPr>
              <a:t>Microsoft Office </a:t>
            </a:r>
            <a:br>
              <a:rPr lang="en-RO" sz="4800" dirty="0">
                <a:latin typeface="Modern Love" pitchFamily="82" charset="0"/>
              </a:rPr>
            </a:br>
            <a:r>
              <a:rPr lang="en-RO" sz="4800" dirty="0">
                <a:latin typeface="Modern Love" pitchFamily="82" charset="0"/>
              </a:rPr>
              <a:t>(Office 365)</a:t>
            </a:r>
            <a:endParaRPr lang="en-RO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B133C0-6B5F-7446-F42D-91EAE0805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3434" y="4289136"/>
            <a:ext cx="3397649" cy="1650110"/>
          </a:xfrm>
        </p:spPr>
        <p:txBody>
          <a:bodyPr anchor="t">
            <a:normAutofit/>
          </a:bodyPr>
          <a:lstStyle/>
          <a:p>
            <a:pPr algn="ctr"/>
            <a:r>
              <a:rPr lang="en-RO" dirty="0"/>
              <a:t>Tripa Tudor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6B5A8BF-0680-F9A7-27B1-3971EC93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AEEBB8A-562B-1FB2-C3D0-8BC6A248C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190" y="965741"/>
            <a:ext cx="6581367" cy="538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8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8A472B-D035-640C-6501-63DDF67FB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B70864B-1D17-0C46-19B6-F4DAA5ED1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83F4AD-6A44-1E81-EB13-F77CDFFA1249}"/>
              </a:ext>
            </a:extLst>
          </p:cNvPr>
          <p:cNvSpPr/>
          <p:nvPr/>
        </p:nvSpPr>
        <p:spPr>
          <a:xfrm>
            <a:off x="0" y="-73479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B260567-9BA9-D6B5-AC01-9AD33DCBD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29E3A1-7C21-8902-AA43-DE2980264897}"/>
              </a:ext>
            </a:extLst>
          </p:cNvPr>
          <p:cNvSpPr txBox="1"/>
          <p:nvPr/>
        </p:nvSpPr>
        <p:spPr>
          <a:xfrm>
            <a:off x="726621" y="826750"/>
            <a:ext cx="7592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3200" dirty="0">
                <a:latin typeface="Bahnschrift" panose="020F0502020204030204" pitchFamily="34" charset="0"/>
              </a:rPr>
              <a:t>Microsoft Office: Istorie; Informații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6691AD-E039-A778-6C95-18B29F38A928}"/>
              </a:ext>
            </a:extLst>
          </p:cNvPr>
          <p:cNvSpPr txBox="1"/>
          <p:nvPr/>
        </p:nvSpPr>
        <p:spPr>
          <a:xfrm>
            <a:off x="4767944" y="1908134"/>
            <a:ext cx="7366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Microsoft Office,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lansat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Microsoft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1989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Mac OS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1990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Windows,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un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pachet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software popular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productivitate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Inițial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includea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Word, Excel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PowerPoint,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extinzându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-se ulterior cu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noi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instrumente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răspunde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nevoilor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diverse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birou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RO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23A3FBA-AEA4-CB9A-48C8-27C37717A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2822910"/>
              </p:ext>
            </p:extLst>
          </p:nvPr>
        </p:nvGraphicFramePr>
        <p:xfrm>
          <a:off x="-400050" y="1545684"/>
          <a:ext cx="5310414" cy="3762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896344E-357A-E9DF-FB66-924961E9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527" y="3325309"/>
            <a:ext cx="3024601" cy="302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nWorld: Microsoft Office 2.x">
            <a:extLst>
              <a:ext uri="{FF2B5EF4-FFF2-40B4-BE49-F238E27FC236}">
                <a16:creationId xmlns:a16="http://schemas.microsoft.com/office/drawing/2014/main" id="{62BE0F7A-BA58-C71D-329D-5A61747B2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25" b="96250" l="9844" r="97813">
                        <a14:foregroundMark x1="9531" y1="31458" x2="13281" y2="15625"/>
                        <a14:foregroundMark x1="13281" y1="15625" x2="32188" y2="27708"/>
                        <a14:foregroundMark x1="32188" y1="27708" x2="49219" y2="22708"/>
                        <a14:foregroundMark x1="49219" y1="22708" x2="62500" y2="23958"/>
                        <a14:foregroundMark x1="62500" y1="23958" x2="77969" y2="16042"/>
                        <a14:foregroundMark x1="77969" y1="16042" x2="62031" y2="8125"/>
                        <a14:foregroundMark x1="62031" y1="8125" x2="18281" y2="7708"/>
                        <a14:foregroundMark x1="18281" y1="7708" x2="11875" y2="22917"/>
                        <a14:foregroundMark x1="11875" y1="22917" x2="64375" y2="30000"/>
                        <a14:foregroundMark x1="64375" y1="30000" x2="21250" y2="17500"/>
                        <a14:foregroundMark x1="21250" y1="17500" x2="34531" y2="13958"/>
                        <a14:foregroundMark x1="34531" y1="13958" x2="19375" y2="22500"/>
                        <a14:foregroundMark x1="19375" y1="22500" x2="58438" y2="15417"/>
                        <a14:foregroundMark x1="58438" y1="15417" x2="69844" y2="19375"/>
                        <a14:foregroundMark x1="69844" y1="19375" x2="43594" y2="14583"/>
                        <a14:foregroundMark x1="43594" y1="14583" x2="71094" y2="15000"/>
                        <a14:foregroundMark x1="71094" y1="15000" x2="79531" y2="27292"/>
                        <a14:foregroundMark x1="79531" y1="27292" x2="87969" y2="16042"/>
                        <a14:foregroundMark x1="87969" y1="16042" x2="67656" y2="5833"/>
                        <a14:foregroundMark x1="67656" y1="5833" x2="88750" y2="21250"/>
                        <a14:foregroundMark x1="88750" y1="21250" x2="62187" y2="21250"/>
                        <a14:foregroundMark x1="62187" y1="21250" x2="75781" y2="24375"/>
                        <a14:foregroundMark x1="75781" y1="24375" x2="70469" y2="17917"/>
                        <a14:foregroundMark x1="93906" y1="87500" x2="96094" y2="91250"/>
                        <a14:foregroundMark x1="30312" y1="45208" x2="18125" y2="50417"/>
                        <a14:foregroundMark x1="18125" y1="50417" x2="37031" y2="51875"/>
                        <a14:foregroundMark x1="37031" y1="51875" x2="19219" y2="52500"/>
                        <a14:foregroundMark x1="19219" y1="52500" x2="33125" y2="50208"/>
                        <a14:foregroundMark x1="33125" y1="50208" x2="47188" y2="52083"/>
                        <a14:foregroundMark x1="47188" y1="52083" x2="32031" y2="50625"/>
                        <a14:foregroundMark x1="32031" y1="50625" x2="48750" y2="52500"/>
                        <a14:foregroundMark x1="48750" y1="52500" x2="66875" y2="45000"/>
                        <a14:foregroundMark x1="66875" y1="45000" x2="44688" y2="50625"/>
                        <a14:foregroundMark x1="44688" y1="50625" x2="47188" y2="30417"/>
                        <a14:foregroundMark x1="47188" y1="30417" x2="80313" y2="9792"/>
                        <a14:foregroundMark x1="80313" y1="9792" x2="13750" y2="6250"/>
                        <a14:foregroundMark x1="13750" y1="6250" x2="9844" y2="22083"/>
                        <a14:foregroundMark x1="9844" y1="22083" x2="17500" y2="7917"/>
                        <a14:foregroundMark x1="17500" y1="7917" x2="10781" y2="17708"/>
                        <a14:foregroundMark x1="70625" y1="53333" x2="80781" y2="61875"/>
                        <a14:foregroundMark x1="80781" y1="61875" x2="83125" y2="58750"/>
                        <a14:foregroundMark x1="68750" y1="40000" x2="60156" y2="54375"/>
                        <a14:foregroundMark x1="60156" y1="54375" x2="63750" y2="48125"/>
                        <a14:foregroundMark x1="30938" y1="78125" x2="19063" y2="78125"/>
                        <a14:foregroundMark x1="19063" y1="78125" x2="32500" y2="76042"/>
                        <a14:foregroundMark x1="32500" y1="76042" x2="18125" y2="73542"/>
                        <a14:foregroundMark x1="18125" y1="73542" x2="16250" y2="78958"/>
                        <a14:foregroundMark x1="15781" y1="37917" x2="15000" y2="43542"/>
                        <a14:foregroundMark x1="93906" y1="88333" x2="95469" y2="88958"/>
                        <a14:foregroundMark x1="95781" y1="87500" x2="95781" y2="94792"/>
                        <a14:foregroundMark x1="96406" y1="88125" x2="97813" y2="96250"/>
                        <a14:foregroundMark x1="41250" y1="47708" x2="27656" y2="59167"/>
                        <a14:foregroundMark x1="27656" y1="59167" x2="38906" y2="50000"/>
                        <a14:foregroundMark x1="38906" y1="50000" x2="13281" y2="64792"/>
                        <a14:foregroundMark x1="13281" y1="64792" x2="27031" y2="59375"/>
                        <a14:foregroundMark x1="27031" y1="59375" x2="42344" y2="41667"/>
                        <a14:foregroundMark x1="42344" y1="41667" x2="33438" y2="55417"/>
                        <a14:foregroundMark x1="33438" y1="55417" x2="43750" y2="42708"/>
                        <a14:foregroundMark x1="43750" y1="42708" x2="40000" y2="64167"/>
                        <a14:foregroundMark x1="40000" y1="64167" x2="26875" y2="62917"/>
                        <a14:foregroundMark x1="26875" y1="62917" x2="33594" y2="6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605" y="3325309"/>
            <a:ext cx="4032801" cy="302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8C67300D-933E-E6AB-B666-A74DEF57D86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66505504"/>
                  </p:ext>
                </p:extLst>
              </p:nvPr>
            </p:nvGraphicFramePr>
            <p:xfrm>
              <a:off x="-4772025" y="-1714500"/>
              <a:ext cx="3048000" cy="1714500"/>
            </p:xfrm>
            <a:graphic>
              <a:graphicData uri="http://schemas.microsoft.com/office/powerpoint/2016/slidezoom">
                <pslz:sldZm>
                  <pslz:sldZmObj sldId="258" cId="1046015367">
                    <pslz:zmPr id="{5F50A3FD-1E08-5F4C-B7C7-2550C1E6A7C3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8C67300D-933E-E6AB-B666-A74DEF57D8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4772025" y="-171450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1816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51B93-9134-5184-EDD6-F81098C73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8E5CAF8D-A767-5BF5-6EF8-4316EDB47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04BA39-FD3E-E482-48F1-35B54E854D6A}"/>
              </a:ext>
            </a:extLst>
          </p:cNvPr>
          <p:cNvSpPr/>
          <p:nvPr/>
        </p:nvSpPr>
        <p:spPr>
          <a:xfrm>
            <a:off x="-1524" y="0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BEF44EF-F58E-5359-2981-DFE3D5C74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7D770-5D1B-B5A7-7711-EE5206E44538}"/>
              </a:ext>
            </a:extLst>
          </p:cNvPr>
          <p:cNvSpPr txBox="1"/>
          <p:nvPr/>
        </p:nvSpPr>
        <p:spPr>
          <a:xfrm>
            <a:off x="732735" y="741673"/>
            <a:ext cx="7592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3200" dirty="0">
                <a:latin typeface="Bahnschrift" panose="020F0502020204030204" pitchFamily="34" charset="0"/>
              </a:rPr>
              <a:t>Microsoft Office: Istorie; Informații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27659806-93D5-E9AD-21B7-7185279C9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435439"/>
              </p:ext>
            </p:extLst>
          </p:nvPr>
        </p:nvGraphicFramePr>
        <p:xfrm>
          <a:off x="-853225" y="1595870"/>
          <a:ext cx="5244193" cy="481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498FEC6-BC15-3934-A3AD-F094A9411CAD}"/>
              </a:ext>
            </a:extLst>
          </p:cNvPr>
          <p:cNvSpPr txBox="1"/>
          <p:nvPr/>
        </p:nvSpPr>
        <p:spPr>
          <a:xfrm>
            <a:off x="3567794" y="1876421"/>
            <a:ext cx="3952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dirty="0"/>
              <a:t>În prezent sunt mult mai multe chiar avand posibilitatea de a”instala” miniaplicații (add-ons) în programe</a:t>
            </a:r>
          </a:p>
          <a:p>
            <a:r>
              <a:rPr lang="en-GB" dirty="0"/>
              <a:t>I</a:t>
            </a:r>
            <a:r>
              <a:rPr lang="en-RO" dirty="0"/>
              <a:t>ar în stânga sunt câteva cele mai importante.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2D6096F2-AAC2-CE82-AA06-8E62340B5B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033" y="1876421"/>
            <a:ext cx="3870050" cy="455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2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1D8609-7765-680A-97B8-05A193E6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17FEC53-912B-8159-C59F-182584B42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E4D93F1-8135-4BF9-869F-441247462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F4B6D6C-6491-AF35-20A4-9978A9F16052}"/>
              </a:ext>
            </a:extLst>
          </p:cNvPr>
          <p:cNvSpPr/>
          <p:nvPr/>
        </p:nvSpPr>
        <p:spPr>
          <a:xfrm>
            <a:off x="-1524" y="0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8110A1-F4B9-BA6E-11E2-C7228B8B806F}"/>
              </a:ext>
            </a:extLst>
          </p:cNvPr>
          <p:cNvSpPr/>
          <p:nvPr/>
        </p:nvSpPr>
        <p:spPr>
          <a:xfrm rot="9011417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83088F-ACF5-A692-FD78-140442157A31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AFA9E77-14CD-B1DF-AC17-FA068C6A9071}"/>
              </a:ext>
            </a:extLst>
          </p:cNvPr>
          <p:cNvSpPr txBox="1"/>
          <p:nvPr/>
        </p:nvSpPr>
        <p:spPr>
          <a:xfrm>
            <a:off x="3187701" y="167230"/>
            <a:ext cx="5648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Excel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E304F-916C-1CEB-7A4C-02F895510825}"/>
              </a:ext>
            </a:extLst>
          </p:cNvPr>
          <p:cNvSpPr txBox="1"/>
          <p:nvPr/>
        </p:nvSpPr>
        <p:spPr>
          <a:xfrm>
            <a:off x="8086585" y="1541428"/>
            <a:ext cx="38922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Microsoft Excel,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lansat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în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1985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pentru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Macintosh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și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în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1987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pentru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Windows,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este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un program de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calcul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tabelar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esențial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parte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suitei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 Microsoft Office.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Folosit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pe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scară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largă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de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utilizatori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individuali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și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companii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, Excel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oferă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funcții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avansate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pentru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gestionarea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datelor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analize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și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automatizare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Integrarea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cu Microsoft 365 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permite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colaborare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în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timp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real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și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sincronizare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în</a:t>
            </a:r>
            <a:r>
              <a:rPr lang="en-GB" sz="1600" dirty="0">
                <a:solidFill>
                  <a:schemeClr val="bg1"/>
                </a:solidFill>
                <a:latin typeface="Bahnschrift" panose="020B0502040204020203" pitchFamily="34" charset="0"/>
              </a:rPr>
              <a:t> cloud.</a:t>
            </a:r>
          </a:p>
          <a:p>
            <a:endParaRPr lang="en-RO" sz="1600" dirty="0"/>
          </a:p>
        </p:txBody>
      </p:sp>
      <p:pic>
        <p:nvPicPr>
          <p:cNvPr id="1026" name="Picture 2" descr="A Comprehensive Guide to Excel's Paste Options (Downloadable Template)">
            <a:extLst>
              <a:ext uri="{FF2B5EF4-FFF2-40B4-BE49-F238E27FC236}">
                <a16:creationId xmlns:a16="http://schemas.microsoft.com/office/drawing/2014/main" id="{ECF1211C-C747-0596-C7EA-33151574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693" y="4404289"/>
            <a:ext cx="3393962" cy="21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9 Years of Microsoft Excel Design History - 71 Images - Version Museum">
            <a:extLst>
              <a:ext uri="{FF2B5EF4-FFF2-40B4-BE49-F238E27FC236}">
                <a16:creationId xmlns:a16="http://schemas.microsoft.com/office/drawing/2014/main" id="{5C820734-C28B-75F7-1602-2F012FE40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416" y="2002674"/>
            <a:ext cx="4877334" cy="36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015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6A376-69F4-3A67-2E26-7DBEBFD0A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2B1116B-EB44-BF8C-9F36-1480D7F34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D057C0F-4ED8-4A46-4D84-20017FE0E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28901B-9E06-92F5-3349-DBE220FC91EC}"/>
              </a:ext>
            </a:extLst>
          </p:cNvPr>
          <p:cNvSpPr/>
          <p:nvPr/>
        </p:nvSpPr>
        <p:spPr>
          <a:xfrm>
            <a:off x="-1524" y="0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C9A2C3-7EC5-2C40-A1D4-5DE531BAFD74}"/>
              </a:ext>
            </a:extLst>
          </p:cNvPr>
          <p:cNvSpPr/>
          <p:nvPr/>
        </p:nvSpPr>
        <p:spPr>
          <a:xfrm rot="6525989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D3E77A3-1ADE-9AC0-B893-42B35E68BFC6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FCB653C-98B7-5967-F4EF-717E63450C9C}"/>
              </a:ext>
            </a:extLst>
          </p:cNvPr>
          <p:cNvSpPr txBox="1"/>
          <p:nvPr/>
        </p:nvSpPr>
        <p:spPr>
          <a:xfrm>
            <a:off x="3187701" y="167230"/>
            <a:ext cx="5648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Word</a:t>
            </a:r>
          </a:p>
        </p:txBody>
      </p:sp>
      <p:pic>
        <p:nvPicPr>
          <p:cNvPr id="3074" name="Picture 2" descr="Word: Getting Started with Word">
            <a:extLst>
              <a:ext uri="{FF2B5EF4-FFF2-40B4-BE49-F238E27FC236}">
                <a16:creationId xmlns:a16="http://schemas.microsoft.com/office/drawing/2014/main" id="{AC150F8F-C773-BFDE-BDCB-2C44A31BE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368" y="4122107"/>
            <a:ext cx="3021701" cy="239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73199-61C0-9C60-B4B0-EA3680981950}"/>
              </a:ext>
            </a:extLst>
          </p:cNvPr>
          <p:cNvSpPr txBox="1"/>
          <p:nvPr/>
        </p:nvSpPr>
        <p:spPr>
          <a:xfrm>
            <a:off x="3060750" y="4488957"/>
            <a:ext cx="58990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Microsoft Word </a:t>
            </a:r>
            <a:r>
              <a:rPr lang="en-GB" dirty="0" err="1"/>
              <a:t>este</a:t>
            </a:r>
            <a:r>
              <a:rPr lang="en-GB" dirty="0"/>
              <a:t> </a:t>
            </a:r>
            <a:r>
              <a:rPr lang="en-GB" dirty="0" err="1"/>
              <a:t>unul</a:t>
            </a:r>
            <a:r>
              <a:rPr lang="en-GB" dirty="0"/>
              <a:t> </a:t>
            </a:r>
            <a:r>
              <a:rPr lang="en-GB" dirty="0" err="1"/>
              <a:t>dintre</a:t>
            </a:r>
            <a:r>
              <a:rPr lang="en-GB" dirty="0"/>
              <a:t> </a:t>
            </a:r>
            <a:r>
              <a:rPr lang="en-GB" dirty="0" err="1"/>
              <a:t>cele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populare</a:t>
            </a:r>
            <a:r>
              <a:rPr lang="en-GB" dirty="0"/>
              <a:t> </a:t>
            </a:r>
            <a:r>
              <a:rPr lang="en-GB" dirty="0" err="1"/>
              <a:t>programe</a:t>
            </a:r>
            <a:r>
              <a:rPr lang="en-GB" dirty="0"/>
              <a:t> de </a:t>
            </a:r>
            <a:r>
              <a:rPr lang="en-GB" dirty="0" err="1"/>
              <a:t>procesare</a:t>
            </a:r>
            <a:r>
              <a:rPr lang="en-GB" dirty="0"/>
              <a:t> a </a:t>
            </a:r>
            <a:r>
              <a:rPr lang="en-GB" dirty="0" err="1"/>
              <a:t>textelor</a:t>
            </a:r>
            <a:r>
              <a:rPr lang="en-GB" dirty="0"/>
              <a:t>, </a:t>
            </a:r>
            <a:r>
              <a:rPr lang="en-GB" dirty="0" err="1"/>
              <a:t>parte</a:t>
            </a:r>
            <a:r>
              <a:rPr lang="en-GB" dirty="0"/>
              <a:t> a </a:t>
            </a:r>
            <a:r>
              <a:rPr lang="en-GB" dirty="0" err="1"/>
              <a:t>suitei</a:t>
            </a:r>
            <a:r>
              <a:rPr lang="en-GB" dirty="0"/>
              <a:t> Microsoft Office. </a:t>
            </a:r>
            <a:r>
              <a:rPr lang="en-GB" dirty="0" err="1"/>
              <a:t>Lansat</a:t>
            </a:r>
            <a:r>
              <a:rPr lang="en-GB" dirty="0"/>
              <a:t> </a:t>
            </a:r>
            <a:r>
              <a:rPr lang="en-GB" dirty="0" err="1"/>
              <a:t>inițial</a:t>
            </a:r>
            <a:r>
              <a:rPr lang="en-GB" dirty="0"/>
              <a:t> pe 25 </a:t>
            </a:r>
            <a:r>
              <a:rPr lang="en-GB" dirty="0" err="1"/>
              <a:t>octombrie</a:t>
            </a:r>
            <a:r>
              <a:rPr lang="en-GB" dirty="0"/>
              <a:t> 1983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platformele</a:t>
            </a:r>
            <a:r>
              <a:rPr lang="en-GB" dirty="0"/>
              <a:t> MS-DOS, Word a </a:t>
            </a:r>
            <a:r>
              <a:rPr lang="en-GB" dirty="0" err="1"/>
              <a:t>fost</a:t>
            </a:r>
            <a:r>
              <a:rPr lang="en-GB" dirty="0"/>
              <a:t> ulterior </a:t>
            </a:r>
            <a:r>
              <a:rPr lang="en-GB" dirty="0" err="1"/>
              <a:t>dezvoltat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 Windows (1989) </a:t>
            </a:r>
            <a:r>
              <a:rPr lang="en-GB" dirty="0" err="1"/>
              <a:t>și</a:t>
            </a:r>
            <a:r>
              <a:rPr lang="en-GB" dirty="0"/>
              <a:t> Macintosh (1985). De-a </a:t>
            </a:r>
            <a:r>
              <a:rPr lang="en-GB" dirty="0" err="1"/>
              <a:t>lungul</a:t>
            </a:r>
            <a:r>
              <a:rPr lang="en-GB" dirty="0"/>
              <a:t> </a:t>
            </a:r>
            <a:r>
              <a:rPr lang="en-GB" dirty="0" err="1"/>
              <a:t>anilor</a:t>
            </a:r>
            <a:r>
              <a:rPr lang="en-GB" dirty="0"/>
              <a:t>, a </a:t>
            </a:r>
            <a:r>
              <a:rPr lang="en-GB" dirty="0" err="1"/>
              <a:t>devenit</a:t>
            </a:r>
            <a:r>
              <a:rPr lang="en-GB" dirty="0"/>
              <a:t> un instrument </a:t>
            </a:r>
            <a:r>
              <a:rPr lang="en-GB" dirty="0" err="1"/>
              <a:t>indispensabil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redactarea</a:t>
            </a:r>
            <a:r>
              <a:rPr lang="en-GB" dirty="0"/>
              <a:t>, </a:t>
            </a:r>
            <a:r>
              <a:rPr lang="en-GB" dirty="0" err="1"/>
              <a:t>editarea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formatul</a:t>
            </a:r>
            <a:r>
              <a:rPr lang="en-GB" dirty="0"/>
              <a:t> </a:t>
            </a:r>
            <a:r>
              <a:rPr lang="en-GB" dirty="0" err="1"/>
              <a:t>documentelor</a:t>
            </a:r>
            <a:r>
              <a:rPr lang="en-GB" dirty="0"/>
              <a:t> text.</a:t>
            </a:r>
            <a:endParaRPr lang="en-RO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9D817E-C672-9612-03BC-DFC6B6BF7712}"/>
              </a:ext>
            </a:extLst>
          </p:cNvPr>
          <p:cNvGrpSpPr/>
          <p:nvPr/>
        </p:nvGrpSpPr>
        <p:grpSpPr>
          <a:xfrm>
            <a:off x="3187701" y="1944055"/>
            <a:ext cx="3590252" cy="1656155"/>
            <a:chOff x="3867712" y="1803792"/>
            <a:chExt cx="5346700" cy="18861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5B86CE3-1A1F-430B-9642-51C7C4FDB457}"/>
                </a:ext>
              </a:extLst>
            </p:cNvPr>
            <p:cNvSpPr/>
            <p:nvPr/>
          </p:nvSpPr>
          <p:spPr>
            <a:xfrm>
              <a:off x="3957005" y="1810369"/>
              <a:ext cx="5203179" cy="1879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ADDC2C-446E-3848-C270-DD03A05F0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67712" y="1803792"/>
              <a:ext cx="5346700" cy="1879600"/>
            </a:xfrm>
            <a:prstGeom prst="rect">
              <a:avLst/>
            </a:prstGeom>
          </p:spPr>
        </p:pic>
      </p:grpSp>
      <p:pic>
        <p:nvPicPr>
          <p:cNvPr id="3076" name="Picture 4" descr="Microsoft Office: Word y Excel del pasado">
            <a:extLst>
              <a:ext uri="{FF2B5EF4-FFF2-40B4-BE49-F238E27FC236}">
                <a16:creationId xmlns:a16="http://schemas.microsoft.com/office/drawing/2014/main" id="{B35E3931-A1A9-2079-792A-75A07B86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781" y="1365077"/>
            <a:ext cx="3590252" cy="239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560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9867D-B44D-A3B6-3077-F5A31FD5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D8F0394-5294-0A4B-01C2-F9ADE4CA1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027DF3-7608-FF93-709F-7BD09A01A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862474-4BB9-0060-1EC5-78DDD82DD084}"/>
              </a:ext>
            </a:extLst>
          </p:cNvPr>
          <p:cNvSpPr/>
          <p:nvPr/>
        </p:nvSpPr>
        <p:spPr>
          <a:xfrm>
            <a:off x="-1524" y="0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17CB58-F869-4782-16DE-9B72F28A4ABC}"/>
              </a:ext>
            </a:extLst>
          </p:cNvPr>
          <p:cNvSpPr/>
          <p:nvPr/>
        </p:nvSpPr>
        <p:spPr>
          <a:xfrm rot="3818658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95873B-C73E-567A-BE10-321842FB4092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F6EE65E-BFEC-5924-87B3-921952A809E1}"/>
              </a:ext>
            </a:extLst>
          </p:cNvPr>
          <p:cNvSpPr txBox="1"/>
          <p:nvPr/>
        </p:nvSpPr>
        <p:spPr>
          <a:xfrm>
            <a:off x="2613406" y="175226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Powerpoint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8DB082-7C71-F1BE-43D2-44F6EE51DAC3}"/>
              </a:ext>
            </a:extLst>
          </p:cNvPr>
          <p:cNvSpPr txBox="1"/>
          <p:nvPr/>
        </p:nvSpPr>
        <p:spPr>
          <a:xfrm>
            <a:off x="2762077" y="1677123"/>
            <a:ext cx="92745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Microsoft PowerPoint, </a:t>
            </a:r>
            <a:r>
              <a:rPr lang="en-GB" dirty="0" err="1"/>
              <a:t>parte</a:t>
            </a:r>
            <a:r>
              <a:rPr lang="en-GB" dirty="0"/>
              <a:t> a </a:t>
            </a:r>
            <a:r>
              <a:rPr lang="en-GB" dirty="0" err="1"/>
              <a:t>suitei</a:t>
            </a:r>
            <a:r>
              <a:rPr lang="en-GB" dirty="0"/>
              <a:t> Microsoft Office, </a:t>
            </a:r>
            <a:r>
              <a:rPr lang="en-GB" dirty="0" err="1"/>
              <a:t>este</a:t>
            </a:r>
            <a:r>
              <a:rPr lang="en-GB" dirty="0"/>
              <a:t> un program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crearea</a:t>
            </a:r>
            <a:r>
              <a:rPr lang="en-GB" dirty="0"/>
              <a:t> de </a:t>
            </a:r>
            <a:r>
              <a:rPr lang="en-GB" dirty="0" err="1"/>
              <a:t>prezentări</a:t>
            </a:r>
            <a:r>
              <a:rPr lang="en-GB" dirty="0"/>
              <a:t> </a:t>
            </a:r>
            <a:r>
              <a:rPr lang="en-GB" dirty="0" err="1"/>
              <a:t>vizuale</a:t>
            </a:r>
            <a:r>
              <a:rPr lang="en-GB" dirty="0"/>
              <a:t>, </a:t>
            </a:r>
            <a:r>
              <a:rPr lang="en-GB" dirty="0" err="1"/>
              <a:t>lansat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1987 </a:t>
            </a:r>
            <a:r>
              <a:rPr lang="en-GB" dirty="0" err="1"/>
              <a:t>pentru</a:t>
            </a:r>
            <a:r>
              <a:rPr lang="en-GB" dirty="0"/>
              <a:t> Macintosh </a:t>
            </a:r>
            <a:r>
              <a:rPr lang="en-GB" dirty="0" err="1"/>
              <a:t>și</a:t>
            </a:r>
            <a:r>
              <a:rPr lang="en-GB" dirty="0"/>
              <a:t> ulterior </a:t>
            </a:r>
            <a:r>
              <a:rPr lang="en-GB" dirty="0" err="1"/>
              <a:t>adaptat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Windows. </a:t>
            </a:r>
            <a:r>
              <a:rPr lang="en-GB" dirty="0" err="1"/>
              <a:t>Utilizat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educație</a:t>
            </a:r>
            <a:r>
              <a:rPr lang="en-GB" dirty="0"/>
              <a:t>, </a:t>
            </a:r>
            <a:r>
              <a:rPr lang="en-GB" dirty="0" err="1"/>
              <a:t>afaceri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evenimente</a:t>
            </a:r>
            <a:r>
              <a:rPr lang="en-GB" dirty="0"/>
              <a:t>, </a:t>
            </a:r>
            <a:r>
              <a:rPr lang="en-GB" dirty="0" err="1"/>
              <a:t>permite</a:t>
            </a:r>
            <a:r>
              <a:rPr lang="en-GB" dirty="0"/>
              <a:t> </a:t>
            </a:r>
            <a:r>
              <a:rPr lang="en-GB" dirty="0" err="1"/>
              <a:t>realizarea</a:t>
            </a:r>
            <a:r>
              <a:rPr lang="en-GB" dirty="0"/>
              <a:t> de </a:t>
            </a:r>
            <a:r>
              <a:rPr lang="en-GB" dirty="0" err="1"/>
              <a:t>diapozitive</a:t>
            </a:r>
            <a:r>
              <a:rPr lang="en-GB" dirty="0"/>
              <a:t> cu text, </a:t>
            </a:r>
            <a:r>
              <a:rPr lang="en-GB" dirty="0" err="1"/>
              <a:t>imagini</a:t>
            </a:r>
            <a:r>
              <a:rPr lang="en-GB" dirty="0"/>
              <a:t>, </a:t>
            </a:r>
            <a:r>
              <a:rPr lang="en-GB" dirty="0" err="1"/>
              <a:t>grafice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elemente</a:t>
            </a:r>
            <a:r>
              <a:rPr lang="en-GB" dirty="0"/>
              <a:t> multimedia, </a:t>
            </a:r>
            <a:r>
              <a:rPr lang="en-GB" dirty="0" err="1"/>
              <a:t>oferind</a:t>
            </a:r>
            <a:r>
              <a:rPr lang="en-GB" dirty="0"/>
              <a:t> </a:t>
            </a:r>
            <a:r>
              <a:rPr lang="en-GB" dirty="0" err="1"/>
              <a:t>teme</a:t>
            </a:r>
            <a:r>
              <a:rPr lang="en-GB" dirty="0"/>
              <a:t> </a:t>
            </a:r>
            <a:r>
              <a:rPr lang="en-GB" dirty="0" err="1"/>
              <a:t>predefinite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animații</a:t>
            </a:r>
            <a:r>
              <a:rPr lang="en-GB" dirty="0"/>
              <a:t> </a:t>
            </a:r>
            <a:r>
              <a:rPr lang="en-GB" dirty="0" err="1"/>
              <a:t>dinamice</a:t>
            </a:r>
            <a:r>
              <a:rPr lang="en-GB" dirty="0"/>
              <a:t>. </a:t>
            </a:r>
            <a:r>
              <a:rPr lang="en-GB" dirty="0" err="1"/>
              <a:t>Integrarea</a:t>
            </a:r>
            <a:r>
              <a:rPr lang="en-GB" dirty="0"/>
              <a:t> cu Microsoft 365 </a:t>
            </a:r>
            <a:r>
              <a:rPr lang="en-GB" dirty="0" err="1"/>
              <a:t>facilitează</a:t>
            </a:r>
            <a:r>
              <a:rPr lang="en-GB" dirty="0"/>
              <a:t> </a:t>
            </a:r>
            <a:r>
              <a:rPr lang="en-GB" dirty="0" err="1"/>
              <a:t>colaborarea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partajarea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timp</a:t>
            </a:r>
            <a:r>
              <a:rPr lang="en-GB" dirty="0"/>
              <a:t> real.</a:t>
            </a:r>
            <a:endParaRPr lang="en-RO" dirty="0"/>
          </a:p>
        </p:txBody>
      </p:sp>
      <p:pic>
        <p:nvPicPr>
          <p:cNvPr id="5122" name="Picture 2" descr="PowerPoint Online - Magazinul web Chrome">
            <a:extLst>
              <a:ext uri="{FF2B5EF4-FFF2-40B4-BE49-F238E27FC236}">
                <a16:creationId xmlns:a16="http://schemas.microsoft.com/office/drawing/2014/main" id="{3E1C3C1E-DA82-1023-9D32-2C0B85436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498" y="3597669"/>
            <a:ext cx="4403585" cy="275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omplete History of PowerPoint &amp; Versions (2022) | SlideLizard®">
            <a:extLst>
              <a:ext uri="{FF2B5EF4-FFF2-40B4-BE49-F238E27FC236}">
                <a16:creationId xmlns:a16="http://schemas.microsoft.com/office/drawing/2014/main" id="{0BBCB969-75A4-FE7E-373D-D74191532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85" y="3537419"/>
            <a:ext cx="3830320" cy="28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075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0A416-0031-9762-AC1D-879DF7501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E9F5DD5-7E83-1DCB-B10B-A9FDAF03F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CEE88B-E91D-F8C6-289F-4C0131FDB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A31EE3-B72C-4BC8-5438-966B556249B6}"/>
              </a:ext>
            </a:extLst>
          </p:cNvPr>
          <p:cNvSpPr/>
          <p:nvPr/>
        </p:nvSpPr>
        <p:spPr>
          <a:xfrm>
            <a:off x="-1524" y="0"/>
            <a:ext cx="12192000" cy="6931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D4D442-AA1F-362D-6AD9-9859A940C5A4}"/>
              </a:ext>
            </a:extLst>
          </p:cNvPr>
          <p:cNvSpPr/>
          <p:nvPr/>
        </p:nvSpPr>
        <p:spPr>
          <a:xfrm rot="996995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5C8255-530C-CC47-5865-5C5D22C6F19E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8F736B1-6A15-2F6F-47D5-124E1A925FE7}"/>
              </a:ext>
            </a:extLst>
          </p:cNvPr>
          <p:cNvSpPr txBox="1"/>
          <p:nvPr/>
        </p:nvSpPr>
        <p:spPr>
          <a:xfrm>
            <a:off x="2613406" y="175226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Onenote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758668-E341-6390-B978-3EEB80A04AE7}"/>
              </a:ext>
            </a:extLst>
          </p:cNvPr>
          <p:cNvSpPr txBox="1"/>
          <p:nvPr/>
        </p:nvSpPr>
        <p:spPr>
          <a:xfrm>
            <a:off x="3114793" y="1181449"/>
            <a:ext cx="83541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Microsoft OneNote,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suitei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Office,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luarea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notițe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organizarea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informațiilor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lansată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2003.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Compatibilă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cu Windows, MacOS, iOS, Android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accesibilă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online, OneNote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permite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utilizatorilor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creeze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caiete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virtuale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care pot include text,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imagini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schițe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liste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fișiere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multimedia.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Datorită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funcționalităților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avansate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cum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fi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căutarea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rapidă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sincronizarea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cloud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365, OneNote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facilitează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accesul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notițe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pe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orice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dispozitiv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scară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largă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gestionarea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proiectelor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colaborare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organizarea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personală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sau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profesională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2B66429-6895-AE00-8B72-D6706B8DA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582" y="4486303"/>
            <a:ext cx="4003307" cy="207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icrosoft OneNote 2003 | FileForum">
            <a:extLst>
              <a:ext uri="{FF2B5EF4-FFF2-40B4-BE49-F238E27FC236}">
                <a16:creationId xmlns:a16="http://schemas.microsoft.com/office/drawing/2014/main" id="{AE61444D-8284-6E5E-4796-B904107A7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792" y="3986203"/>
            <a:ext cx="3590807" cy="257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44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A70177-3940-2805-F29A-FA1CF918F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5BA1117-4398-101F-1098-9FB7DAB45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1405BD-8016-C793-7877-22EF24AB5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0B4756-4C93-B606-2D92-1E9FC3EAD0C8}"/>
              </a:ext>
            </a:extLst>
          </p:cNvPr>
          <p:cNvSpPr/>
          <p:nvPr/>
        </p:nvSpPr>
        <p:spPr>
          <a:xfrm>
            <a:off x="0" y="-4925"/>
            <a:ext cx="12192000" cy="68629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97DB82-24D0-82DA-3FA6-930A244DA007}"/>
              </a:ext>
            </a:extLst>
          </p:cNvPr>
          <p:cNvSpPr/>
          <p:nvPr/>
        </p:nvSpPr>
        <p:spPr>
          <a:xfrm rot="20308525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190524-6ED7-7F23-0FB2-CB464F342448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1F7CCD3-16C9-8A03-D569-35E7DD55DF5C}"/>
              </a:ext>
            </a:extLst>
          </p:cNvPr>
          <p:cNvSpPr txBox="1"/>
          <p:nvPr/>
        </p:nvSpPr>
        <p:spPr>
          <a:xfrm>
            <a:off x="2613406" y="175226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Teams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6EF79E-B962-6A01-2609-D29115EA8571}"/>
              </a:ext>
            </a:extLst>
          </p:cNvPr>
          <p:cNvSpPr txBox="1"/>
          <p:nvPr/>
        </p:nvSpPr>
        <p:spPr>
          <a:xfrm>
            <a:off x="2613406" y="1726007"/>
            <a:ext cx="51589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Microsoft Teams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colaborare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echipă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dezvoltată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Microsoft ca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familiei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produse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365,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oferind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chat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lucru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videoconferințe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stocare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fișiere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integrarea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serviciilor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proprietare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terțe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Teams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înlocuit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alte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platforme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mesagerie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colaborare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operate de Microsoft,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inclusiv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Skype for Business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Classroom.</a:t>
            </a:r>
          </a:p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Pe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parcursul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pandemiei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COVID-19, Teams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software-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precum Zoom, Slack, Google Meet,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printre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altele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au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câștigat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mult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interes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măsură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multe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întâlniri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s-au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mutat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într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-un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mediu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virtual.</a:t>
            </a:r>
          </a:p>
          <a:p>
            <a:pPr algn="l"/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Începând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ianuarie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2023,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avea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aproximativ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280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milioane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utilizatori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lunari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RO" dirty="0"/>
          </a:p>
        </p:txBody>
      </p:sp>
      <p:pic>
        <p:nvPicPr>
          <p:cNvPr id="9218" name="Picture 2" descr="Using WIKI and Notes in a Team - YouTube">
            <a:extLst>
              <a:ext uri="{FF2B5EF4-FFF2-40B4-BE49-F238E27FC236}">
                <a16:creationId xmlns:a16="http://schemas.microsoft.com/office/drawing/2014/main" id="{8E6ACDDC-8428-2476-F852-B1B7E38542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5" t="10197" r="1275" b="12053"/>
          <a:stretch/>
        </p:blipFill>
        <p:spPr bwMode="auto">
          <a:xfrm>
            <a:off x="7938844" y="2362126"/>
            <a:ext cx="3822042" cy="222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4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33704-ACA9-0CD4-3516-D72EF19EB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269DDC2-A840-19F1-51EF-98B0AF96D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27D5716-EBF3-356B-909D-BD8B6BF53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7FECA9-1D61-7CE7-381D-910E45277D26}"/>
              </a:ext>
            </a:extLst>
          </p:cNvPr>
          <p:cNvSpPr/>
          <p:nvPr/>
        </p:nvSpPr>
        <p:spPr>
          <a:xfrm>
            <a:off x="0" y="-4925"/>
            <a:ext cx="12192000" cy="68629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5AE81C-1FF2-E387-DC55-44410C1DFB80}"/>
              </a:ext>
            </a:extLst>
          </p:cNvPr>
          <p:cNvSpPr/>
          <p:nvPr/>
        </p:nvSpPr>
        <p:spPr>
          <a:xfrm rot="17856377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55A281E-FC94-DBE3-B0CC-2CFA23FC0E30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F198DF0-1B4E-5906-880F-A3A408F75261}"/>
              </a:ext>
            </a:extLst>
          </p:cNvPr>
          <p:cNvSpPr txBox="1"/>
          <p:nvPr/>
        </p:nvSpPr>
        <p:spPr>
          <a:xfrm>
            <a:off x="2613406" y="175226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Outlook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574C6-0114-2D24-A9FC-5AA0A496ADB2}"/>
              </a:ext>
            </a:extLst>
          </p:cNvPr>
          <p:cNvSpPr txBox="1"/>
          <p:nvPr/>
        </p:nvSpPr>
        <p:spPr>
          <a:xfrm>
            <a:off x="2735325" y="3879350"/>
            <a:ext cx="90576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Microsoft Outlook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un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sistem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gestionare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informațiilor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personale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dezvoltat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Microsoft,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disponibil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suitei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software Microsoft 365.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Deși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popular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principal ca un client de email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afaceri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Outlook include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funcții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precum calendar,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gestionarea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sarcinilor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gestionarea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contactelor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luarea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notițe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jurnalizare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navigare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web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agregare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știri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RSS.</a:t>
            </a:r>
          </a:p>
          <a:p>
            <a:pPr algn="l"/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Indivizii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pot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Outlook ca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independentă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;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organizațiile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pot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implementa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Outlook ca software multi-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utilizator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prin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Exchange Server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sau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SharePoint)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funcții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partajate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precum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căsuțe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poștale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calendare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foldere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agregare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date (de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exemplu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liste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SharePoint)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programare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întâlnirilor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endParaRPr lang="en-RO" dirty="0"/>
          </a:p>
        </p:txBody>
      </p:sp>
      <p:pic>
        <p:nvPicPr>
          <p:cNvPr id="11266" name="Picture 2" descr="Microsoft Outlook - Wikipedia">
            <a:extLst>
              <a:ext uri="{FF2B5EF4-FFF2-40B4-BE49-F238E27FC236}">
                <a16:creationId xmlns:a16="http://schemas.microsoft.com/office/drawing/2014/main" id="{5E639F3B-935C-570C-2C5C-1AEE91558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0" y="1391712"/>
            <a:ext cx="39116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istory of Microsoft Outlook | Cirrus Insight">
            <a:extLst>
              <a:ext uri="{FF2B5EF4-FFF2-40B4-BE49-F238E27FC236}">
                <a16:creationId xmlns:a16="http://schemas.microsoft.com/office/drawing/2014/main" id="{8A4151FD-EB56-683D-8D52-101B4B6FF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709" y="1181449"/>
            <a:ext cx="3161747" cy="237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019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F77B9F-2BA0-ED69-3122-FB7489837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CB7DDED-B717-68B8-8111-FE4315581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5A337C-EEF4-85BE-7C77-929200F04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6B7B7B-30B0-7778-3E27-CDCFF0567C5A}"/>
              </a:ext>
            </a:extLst>
          </p:cNvPr>
          <p:cNvSpPr/>
          <p:nvPr/>
        </p:nvSpPr>
        <p:spPr>
          <a:xfrm>
            <a:off x="0" y="-4925"/>
            <a:ext cx="12192000" cy="68629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A06685-AF73-4992-0325-E1153EA1843C}"/>
              </a:ext>
            </a:extLst>
          </p:cNvPr>
          <p:cNvSpPr/>
          <p:nvPr/>
        </p:nvSpPr>
        <p:spPr>
          <a:xfrm rot="15196418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7BECB0-EA2D-D793-050B-F031A29B691E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FAF55D7-DE69-0328-9BFC-C0BD85F8F964}"/>
              </a:ext>
            </a:extLst>
          </p:cNvPr>
          <p:cNvSpPr txBox="1"/>
          <p:nvPr/>
        </p:nvSpPr>
        <p:spPr>
          <a:xfrm>
            <a:off x="2613406" y="175226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Forms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E7023-D221-8701-CBF9-88DEB7DBDB72}"/>
              </a:ext>
            </a:extLst>
          </p:cNvPr>
          <p:cNvSpPr txBox="1"/>
          <p:nvPr/>
        </p:nvSpPr>
        <p:spPr>
          <a:xfrm>
            <a:off x="2725165" y="4150593"/>
            <a:ext cx="90576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Microsoft Forms (</a:t>
            </a:r>
            <a:r>
              <a:rPr lang="en-GB" dirty="0" err="1"/>
              <a:t>fost</a:t>
            </a:r>
            <a:r>
              <a:rPr lang="en-GB" dirty="0"/>
              <a:t> Office 365 Forms) </a:t>
            </a:r>
            <a:r>
              <a:rPr lang="en-GB" dirty="0" err="1"/>
              <a:t>este</a:t>
            </a:r>
            <a:r>
              <a:rPr lang="en-GB" dirty="0"/>
              <a:t> un creator de </a:t>
            </a:r>
            <a:r>
              <a:rPr lang="en-GB" dirty="0" err="1"/>
              <a:t>sondaje</a:t>
            </a:r>
            <a:r>
              <a:rPr lang="en-GB" dirty="0"/>
              <a:t> online, </a:t>
            </a:r>
            <a:r>
              <a:rPr lang="en-GB" dirty="0" err="1"/>
              <a:t>parte</a:t>
            </a:r>
            <a:r>
              <a:rPr lang="en-GB" dirty="0"/>
              <a:t> din Office 365. </a:t>
            </a:r>
            <a:r>
              <a:rPr lang="en-GB" dirty="0" err="1"/>
              <a:t>Lansat</a:t>
            </a:r>
            <a:r>
              <a:rPr lang="en-GB" dirty="0"/>
              <a:t> de Microsoft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iunie</a:t>
            </a:r>
            <a:r>
              <a:rPr lang="en-GB" dirty="0"/>
              <a:t> 2016, Forms </a:t>
            </a:r>
            <a:r>
              <a:rPr lang="en-GB" dirty="0" err="1"/>
              <a:t>permite</a:t>
            </a:r>
            <a:r>
              <a:rPr lang="en-GB" dirty="0"/>
              <a:t> </a:t>
            </a:r>
            <a:r>
              <a:rPr lang="en-GB" dirty="0" err="1"/>
              <a:t>utilizatorilor</a:t>
            </a:r>
            <a:r>
              <a:rPr lang="en-GB" dirty="0"/>
              <a:t> </a:t>
            </a:r>
            <a:r>
              <a:rPr lang="en-GB" dirty="0" err="1"/>
              <a:t>să</a:t>
            </a:r>
            <a:r>
              <a:rPr lang="en-GB" dirty="0"/>
              <a:t> </a:t>
            </a:r>
            <a:r>
              <a:rPr lang="en-GB" dirty="0" err="1"/>
              <a:t>creeze</a:t>
            </a:r>
            <a:r>
              <a:rPr lang="en-GB" dirty="0"/>
              <a:t> </a:t>
            </a:r>
            <a:r>
              <a:rPr lang="en-GB" dirty="0" err="1"/>
              <a:t>sondaje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chestionare</a:t>
            </a:r>
            <a:r>
              <a:rPr lang="en-GB" dirty="0"/>
              <a:t> cu </a:t>
            </a:r>
            <a:r>
              <a:rPr lang="en-GB" dirty="0" err="1"/>
              <a:t>notare</a:t>
            </a:r>
            <a:r>
              <a:rPr lang="en-GB" dirty="0"/>
              <a:t> </a:t>
            </a:r>
            <a:r>
              <a:rPr lang="en-GB" dirty="0" err="1"/>
              <a:t>automată</a:t>
            </a:r>
            <a:r>
              <a:rPr lang="en-GB" dirty="0"/>
              <a:t>. </a:t>
            </a:r>
            <a:r>
              <a:rPr lang="en-GB" dirty="0" err="1"/>
              <a:t>Datele</a:t>
            </a:r>
            <a:r>
              <a:rPr lang="en-GB" dirty="0"/>
              <a:t> pot fi </a:t>
            </a:r>
            <a:r>
              <a:rPr lang="en-GB" dirty="0" err="1"/>
              <a:t>exportate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Microsoft Excel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vizualizate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direct </a:t>
            </a:r>
            <a:r>
              <a:rPr lang="en-GB" dirty="0" err="1"/>
              <a:t>folosind</a:t>
            </a:r>
            <a:r>
              <a:rPr lang="en-GB" dirty="0"/>
              <a:t> </a:t>
            </a:r>
            <a:r>
              <a:rPr lang="en-GB" dirty="0" err="1"/>
              <a:t>funcția</a:t>
            </a:r>
            <a:r>
              <a:rPr lang="en-GB" dirty="0"/>
              <a:t> Present.</a:t>
            </a:r>
          </a:p>
          <a:p>
            <a:r>
              <a:rPr lang="en-GB" dirty="0" err="1"/>
              <a:t>În</a:t>
            </a:r>
            <a:r>
              <a:rPr lang="en-GB" dirty="0"/>
              <a:t> 2019, Microsoft a </a:t>
            </a:r>
            <a:r>
              <a:rPr lang="en-GB" dirty="0" err="1"/>
              <a:t>lansat</a:t>
            </a:r>
            <a:r>
              <a:rPr lang="en-GB" dirty="0"/>
              <a:t> o </a:t>
            </a:r>
            <a:r>
              <a:rPr lang="en-GB" dirty="0" err="1"/>
              <a:t>previzualizare</a:t>
            </a:r>
            <a:r>
              <a:rPr lang="en-GB" dirty="0"/>
              <a:t> a Forms Pro, care </a:t>
            </a:r>
            <a:r>
              <a:rPr lang="en-GB" dirty="0" err="1"/>
              <a:t>oferă</a:t>
            </a:r>
            <a:r>
              <a:rPr lang="en-GB" dirty="0"/>
              <a:t> </a:t>
            </a:r>
            <a:r>
              <a:rPr lang="en-GB" dirty="0" err="1"/>
              <a:t>utilizatorilor</a:t>
            </a:r>
            <a:r>
              <a:rPr lang="en-GB" dirty="0"/>
              <a:t> </a:t>
            </a:r>
            <a:r>
              <a:rPr lang="en-GB" dirty="0" err="1"/>
              <a:t>posibilitatea</a:t>
            </a:r>
            <a:r>
              <a:rPr lang="en-GB" dirty="0"/>
              <a:t> de a </a:t>
            </a:r>
            <a:r>
              <a:rPr lang="en-GB" dirty="0" err="1"/>
              <a:t>exporta</a:t>
            </a:r>
            <a:r>
              <a:rPr lang="en-GB" dirty="0"/>
              <a:t> date </a:t>
            </a:r>
            <a:r>
              <a:rPr lang="en-GB" dirty="0" err="1"/>
              <a:t>într</a:t>
            </a:r>
            <a:r>
              <a:rPr lang="en-GB" dirty="0"/>
              <a:t>-un </a:t>
            </a:r>
            <a:r>
              <a:rPr lang="en-GB" dirty="0" err="1"/>
              <a:t>tablou</a:t>
            </a:r>
            <a:r>
              <a:rPr lang="en-GB" dirty="0"/>
              <a:t> de bord Power BI.</a:t>
            </a:r>
          </a:p>
          <a:p>
            <a:endParaRPr lang="en-RO" dirty="0"/>
          </a:p>
        </p:txBody>
      </p:sp>
      <p:pic>
        <p:nvPicPr>
          <p:cNvPr id="13314" name="Picture 2" descr="New Formatting Options for Microsoft Forms – Views from Veronique">
            <a:extLst>
              <a:ext uri="{FF2B5EF4-FFF2-40B4-BE49-F238E27FC236}">
                <a16:creationId xmlns:a16="http://schemas.microsoft.com/office/drawing/2014/main" id="{AAC861DE-1824-D009-889D-130A48394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5" y="1165459"/>
            <a:ext cx="5289221" cy="254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Microsoft Forms officially announced, public preview starts today -  MSPoweruser">
            <a:extLst>
              <a:ext uri="{FF2B5EF4-FFF2-40B4-BE49-F238E27FC236}">
                <a16:creationId xmlns:a16="http://schemas.microsoft.com/office/drawing/2014/main" id="{B49D89BD-8F47-9055-769B-F275EDF01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70" y="1181449"/>
            <a:ext cx="2455201" cy="234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02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ADCE6-57EE-6A9C-0C24-FABDDAEBF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63175EC-BB36-BB35-9733-CC3BDC6F0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BA193-CDB6-0986-ADBC-56C8B622E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1A10EE-7ED3-FBD8-61E2-23075684B72F}"/>
              </a:ext>
            </a:extLst>
          </p:cNvPr>
          <p:cNvSpPr/>
          <p:nvPr/>
        </p:nvSpPr>
        <p:spPr>
          <a:xfrm>
            <a:off x="0" y="-4925"/>
            <a:ext cx="12192000" cy="68629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AD2142-218C-21B3-F1B2-5AF737AB2518}"/>
              </a:ext>
            </a:extLst>
          </p:cNvPr>
          <p:cNvSpPr/>
          <p:nvPr/>
        </p:nvSpPr>
        <p:spPr>
          <a:xfrm rot="12832979">
            <a:off x="-3135496" y="975487"/>
            <a:ext cx="4910512" cy="49070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ircle">
              <a:avLst>
                <a:gd name="adj" fmla="val 10899103"/>
              </a:avLst>
            </a:prstTxWarp>
            <a:spAutoFit/>
          </a:bodyPr>
          <a:lstStyle/>
          <a:p>
            <a:pPr algn="ctr"/>
            <a:r>
              <a:rPr lang="en-RO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10">
                  <a:fgClr>
                    <a:schemeClr val="bg1"/>
                  </a:fgClr>
                  <a:bgClr>
                    <a:schemeClr val="accent4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Modern Love" pitchFamily="82" charset="0"/>
              </a:rPr>
              <a:t>1		2		3		4		5		6		7			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39B03AC-C87B-A2F3-22DB-5FA21209DC1E}"/>
              </a:ext>
            </a:extLst>
          </p:cNvPr>
          <p:cNvCxnSpPr>
            <a:cxnSpLocks/>
          </p:cNvCxnSpPr>
          <p:nvPr/>
        </p:nvCxnSpPr>
        <p:spPr>
          <a:xfrm>
            <a:off x="247426" y="3476498"/>
            <a:ext cx="109286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9D43AD7-846A-E08A-927B-4C5E8216510C}"/>
              </a:ext>
            </a:extLst>
          </p:cNvPr>
          <p:cNvSpPr txBox="1"/>
          <p:nvPr/>
        </p:nvSpPr>
        <p:spPr>
          <a:xfrm>
            <a:off x="2504696" y="274513"/>
            <a:ext cx="6962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4800" dirty="0">
                <a:latin typeface="Jokerman" pitchFamily="82" charset="77"/>
              </a:rPr>
              <a:t>Microsoft Onedrive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B0F644-D2A8-44D1-4142-C8D80A266B35}"/>
              </a:ext>
            </a:extLst>
          </p:cNvPr>
          <p:cNvSpPr txBox="1"/>
          <p:nvPr/>
        </p:nvSpPr>
        <p:spPr>
          <a:xfrm>
            <a:off x="2397760" y="3649424"/>
            <a:ext cx="91646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Microsoft OneDrive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un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serviciu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găzduire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fișierelor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operat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Microsoft.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Lansat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prima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dată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august 2007,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permite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utilizatorilor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înregistrați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stocheze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partajeze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sincronizeze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fișierele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lor. OneDrive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funcționează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asemenea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ca backend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stocare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versiunea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web a Microsoft 365 / Office. OneDrive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oferă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5 GB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spațiu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stocare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gratuit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cu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opțiuni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stocare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100 GB, 1 TB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6 TB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disponibile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separat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sau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abonamente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365.</a:t>
            </a:r>
          </a:p>
          <a:p>
            <a:pPr algn="l"/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client OneDrive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adaugă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funcții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sincronizare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fișierelor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backup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cloud pe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dispozitivul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său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vine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integrată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cu Microsoft Windows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disponibilă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pentru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macOS, Android, iOS, Windows Phone, Xbox 360, Xbox One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Xbox Series X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și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În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plus,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aplicațiile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Microsoft 365 se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integrează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direct cu OneDrive.</a:t>
            </a:r>
          </a:p>
          <a:p>
            <a:endParaRPr lang="en-RO" dirty="0"/>
          </a:p>
        </p:txBody>
      </p:sp>
      <p:pic>
        <p:nvPicPr>
          <p:cNvPr id="15362" name="Picture 2" descr="Download the OneDrive App for PC, Mac, Android, or iOS – Microsoft OneDrive">
            <a:extLst>
              <a:ext uri="{FF2B5EF4-FFF2-40B4-BE49-F238E27FC236}">
                <a16:creationId xmlns:a16="http://schemas.microsoft.com/office/drawing/2014/main" id="{8B2603F2-8AD6-D0CC-1A35-05501164C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15" y="1190498"/>
            <a:ext cx="35433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826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7968F6-8E9E-C3A8-BE5D-0AB63A7B5660}"/>
              </a:ext>
            </a:extLst>
          </p:cNvPr>
          <p:cNvSpPr txBox="1"/>
          <p:nvPr/>
        </p:nvSpPr>
        <p:spPr>
          <a:xfrm>
            <a:off x="782320" y="1016000"/>
            <a:ext cx="1095248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O" sz="11500" dirty="0">
                <a:latin typeface="Bahnschrift" panose="020B0502040204020203" pitchFamily="34" charset="0"/>
              </a:rPr>
              <a:t>Multumesc de atentie</a:t>
            </a:r>
          </a:p>
        </p:txBody>
      </p:sp>
    </p:spTree>
    <p:extLst>
      <p:ext uri="{BB962C8B-B14F-4D97-AF65-F5344CB8AC3E}">
        <p14:creationId xmlns:p14="http://schemas.microsoft.com/office/powerpoint/2010/main" val="3341253059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AnalogousFromLightSeed_2SEEDS">
      <a:dk1>
        <a:srgbClr val="000000"/>
      </a:dk1>
      <a:lt1>
        <a:srgbClr val="FFFFFF"/>
      </a:lt1>
      <a:dk2>
        <a:srgbClr val="412F24"/>
      </a:dk2>
      <a:lt2>
        <a:srgbClr val="E2E6E8"/>
      </a:lt2>
      <a:accent1>
        <a:srgbClr val="BA947F"/>
      </a:accent1>
      <a:accent2>
        <a:srgbClr val="C69699"/>
      </a:accent2>
      <a:accent3>
        <a:srgbClr val="ACA383"/>
      </a:accent3>
      <a:accent4>
        <a:srgbClr val="79AAB1"/>
      </a:accent4>
      <a:accent5>
        <a:srgbClr val="8AA3C0"/>
      </a:accent5>
      <a:accent6>
        <a:srgbClr val="7F82BA"/>
      </a:accent6>
      <a:hlink>
        <a:srgbClr val="5A879F"/>
      </a:hlink>
      <a:folHlink>
        <a:srgbClr val="7F7F7F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1076</Words>
  <Application>Microsoft Macintosh PowerPoint</Application>
  <PresentationFormat>Widescreen</PresentationFormat>
  <Paragraphs>63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Bahnschrift</vt:lpstr>
      <vt:lpstr>Bierstadt</vt:lpstr>
      <vt:lpstr>Jokerman</vt:lpstr>
      <vt:lpstr>Modern Love</vt:lpstr>
      <vt:lpstr>GestaltVTI</vt:lpstr>
      <vt:lpstr>Microsoft Office  (Office 365)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Sala Conferinte  UVVG</dc:creator>
  <cp:lastModifiedBy>Sala Conferinte  UVVG</cp:lastModifiedBy>
  <cp:revision>5</cp:revision>
  <dcterms:created xsi:type="dcterms:W3CDTF">2024-11-20T18:24:53Z</dcterms:created>
  <dcterms:modified xsi:type="dcterms:W3CDTF">2024-12-03T09:25:56Z</dcterms:modified>
</cp:coreProperties>
</file>