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Override PartName="/ppt/authors.xml" ContentType="application/vnd.ms-powerpoint.author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handoutMasterIdLst>
    <p:handoutMasterId r:id="rId18"/>
  </p:handoutMasterIdLst>
  <p:sldIdLst>
    <p:sldId id="299" r:id="rId5"/>
    <p:sldId id="300" r:id="rId6"/>
    <p:sldId id="306" r:id="rId7"/>
    <p:sldId id="294" r:id="rId8"/>
    <p:sldId id="307" r:id="rId9"/>
    <p:sldId id="308" r:id="rId10"/>
    <p:sldId id="303" r:id="rId11"/>
    <p:sldId id="309" r:id="rId12"/>
    <p:sldId id="310" r:id="rId13"/>
    <p:sldId id="311" r:id="rId14"/>
    <p:sldId id="312" r:id="rId15"/>
    <p:sldId id="305" r:id="rId16"/>
  </p:sldIdLst>
  <p:sldSz cx="12192000" cy="6858000"/>
  <p:notesSz cx="6858000" cy="9144000"/>
  <p:defaultTextStyle>
    <a:defPPr rtl="0">
      <a:defRPr lang="en-GB"/>
    </a:defPPr>
    <a:lvl1pPr marL="0" algn="l" defTabSz="914400" rtl="0" eaLnBrk="1" latinLnBrk="0" hangingPunct="1">
      <a:defRPr lang="en-GB" sz="1800" kern="1200">
        <a:solidFill>
          <a:schemeClr val="tx1"/>
        </a:solidFill>
        <a:latin typeface="+mn-lt"/>
        <a:ea typeface="+mn-ea"/>
        <a:cs typeface="+mn-cs"/>
      </a:defRPr>
    </a:lvl1pPr>
    <a:lvl2pPr marL="457200" algn="l" defTabSz="914400" rtl="0" eaLnBrk="1" latinLnBrk="0" hangingPunct="1">
      <a:defRPr lang="en-GB" sz="1800" kern="1200">
        <a:solidFill>
          <a:schemeClr val="tx1"/>
        </a:solidFill>
        <a:latin typeface="+mn-lt"/>
        <a:ea typeface="+mn-ea"/>
        <a:cs typeface="+mn-cs"/>
      </a:defRPr>
    </a:lvl2pPr>
    <a:lvl3pPr marL="914400" algn="l" defTabSz="914400" rtl="0" eaLnBrk="1" latinLnBrk="0" hangingPunct="1">
      <a:defRPr lang="en-GB" sz="1800" kern="1200">
        <a:solidFill>
          <a:schemeClr val="tx1"/>
        </a:solidFill>
        <a:latin typeface="+mn-lt"/>
        <a:ea typeface="+mn-ea"/>
        <a:cs typeface="+mn-cs"/>
      </a:defRPr>
    </a:lvl3pPr>
    <a:lvl4pPr marL="1371600" algn="l" defTabSz="914400" rtl="0" eaLnBrk="1" latinLnBrk="0" hangingPunct="1">
      <a:defRPr lang="en-GB" sz="1800" kern="1200">
        <a:solidFill>
          <a:schemeClr val="tx1"/>
        </a:solidFill>
        <a:latin typeface="+mn-lt"/>
        <a:ea typeface="+mn-ea"/>
        <a:cs typeface="+mn-cs"/>
      </a:defRPr>
    </a:lvl4pPr>
    <a:lvl5pPr marL="1828800" algn="l" defTabSz="914400" rtl="0" eaLnBrk="1" latinLnBrk="0" hangingPunct="1">
      <a:defRPr lang="en-GB" sz="1800" kern="1200">
        <a:solidFill>
          <a:schemeClr val="tx1"/>
        </a:solidFill>
        <a:latin typeface="+mn-lt"/>
        <a:ea typeface="+mn-ea"/>
        <a:cs typeface="+mn-cs"/>
      </a:defRPr>
    </a:lvl5pPr>
    <a:lvl6pPr marL="2286000" algn="l" defTabSz="914400" rtl="0" eaLnBrk="1" latinLnBrk="0" hangingPunct="1">
      <a:defRPr lang="en-GB" sz="1800" kern="1200">
        <a:solidFill>
          <a:schemeClr val="tx1"/>
        </a:solidFill>
        <a:latin typeface="+mn-lt"/>
        <a:ea typeface="+mn-ea"/>
        <a:cs typeface="+mn-cs"/>
      </a:defRPr>
    </a:lvl6pPr>
    <a:lvl7pPr marL="2743200" algn="l" defTabSz="914400" rtl="0" eaLnBrk="1" latinLnBrk="0" hangingPunct="1">
      <a:defRPr lang="en-GB" sz="1800" kern="1200">
        <a:solidFill>
          <a:schemeClr val="tx1"/>
        </a:solidFill>
        <a:latin typeface="+mn-lt"/>
        <a:ea typeface="+mn-ea"/>
        <a:cs typeface="+mn-cs"/>
      </a:defRPr>
    </a:lvl7pPr>
    <a:lvl8pPr marL="3200400" algn="l" defTabSz="914400" rtl="0" eaLnBrk="1" latinLnBrk="0" hangingPunct="1">
      <a:defRPr lang="en-GB" sz="1800" kern="1200">
        <a:solidFill>
          <a:schemeClr val="tx1"/>
        </a:solidFill>
        <a:latin typeface="+mn-lt"/>
        <a:ea typeface="+mn-ea"/>
        <a:cs typeface="+mn-cs"/>
      </a:defRPr>
    </a:lvl8pPr>
    <a:lvl9pPr marL="3657600" algn="l" defTabSz="914400" rtl="0" eaLnBrk="1" latinLnBrk="0" hangingPunct="1">
      <a:defRPr lang="en-GB"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CEBA0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D6AE373-C44E-D94E-BC41-677713F5CD82}" v="21" dt="2024-05-23T13:49:59.59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851" autoAdjust="0"/>
    <p:restoredTop sz="83140" autoAdjust="0"/>
  </p:normalViewPr>
  <p:slideViewPr>
    <p:cSldViewPr snapToGrid="0">
      <p:cViewPr varScale="1">
        <p:scale>
          <a:sx n="61" d="100"/>
          <a:sy n="61" d="100"/>
        </p:scale>
        <p:origin x="966" y="66"/>
      </p:cViewPr>
      <p:guideLst>
        <p:guide orient="horz" pos="2160"/>
        <p:guide pos="3840"/>
      </p:guideLst>
    </p:cSldViewPr>
  </p:slideViewPr>
  <p:outlineViewPr>
    <p:cViewPr>
      <p:scale>
        <a:sx n="33" d="100"/>
        <a:sy n="33" d="100"/>
      </p:scale>
      <p:origin x="0" y="-499"/>
    </p:cViewPr>
  </p:outlineViewPr>
  <p:notesTextViewPr>
    <p:cViewPr>
      <p:scale>
        <a:sx n="1" d="1"/>
        <a:sy n="1" d="1"/>
      </p:scale>
      <p:origin x="0" y="0"/>
    </p:cViewPr>
  </p:notesTextViewPr>
  <p:notesViewPr>
    <p:cSldViewPr snapToGrid="0">
      <p:cViewPr varScale="1">
        <p:scale>
          <a:sx n="92" d="100"/>
          <a:sy n="92" d="100"/>
        </p:scale>
        <p:origin x="3288" y="67"/>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85B0E32-B5E8-ABB8-8111-85B8EC8C308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lang="en-GB" sz="1200"/>
            </a:lvl1pPr>
          </a:lstStyle>
          <a:p>
            <a:pPr rtl="0"/>
            <a:endParaRPr lang="en-GB" dirty="0"/>
          </a:p>
        </p:txBody>
      </p:sp>
      <p:sp>
        <p:nvSpPr>
          <p:cNvPr id="3" name="Date Placeholder 2">
            <a:extLst>
              <a:ext uri="{FF2B5EF4-FFF2-40B4-BE49-F238E27FC236}">
                <a16:creationId xmlns:a16="http://schemas.microsoft.com/office/drawing/2014/main" id="{6CBEA51B-84EE-4022-ED15-8909CC5A913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lang="en-GB" sz="1200"/>
            </a:lvl1pPr>
          </a:lstStyle>
          <a:p>
            <a:pPr rtl="0"/>
            <a:fld id="{D2A91314-61E5-4127-8B6D-13C983E58D8B}" type="datetimeFigureOut">
              <a:rPr lang="en-GB" smtClean="0"/>
              <a:t>24/05/2024</a:t>
            </a:fld>
            <a:endParaRPr lang="en-GB" dirty="0"/>
          </a:p>
        </p:txBody>
      </p:sp>
      <p:sp>
        <p:nvSpPr>
          <p:cNvPr id="4" name="Footer Placeholder 3">
            <a:extLst>
              <a:ext uri="{FF2B5EF4-FFF2-40B4-BE49-F238E27FC236}">
                <a16:creationId xmlns:a16="http://schemas.microsoft.com/office/drawing/2014/main" id="{B3272E51-A58D-6BAE-BC6A-6A72A8B1192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lang="en-GB" sz="1200"/>
            </a:lvl1pPr>
          </a:lstStyle>
          <a:p>
            <a:pPr rtl="0"/>
            <a:endParaRPr lang="en-GB" dirty="0"/>
          </a:p>
        </p:txBody>
      </p:sp>
      <p:sp>
        <p:nvSpPr>
          <p:cNvPr id="5" name="Slide Number Placeholder 4">
            <a:extLst>
              <a:ext uri="{FF2B5EF4-FFF2-40B4-BE49-F238E27FC236}">
                <a16:creationId xmlns:a16="http://schemas.microsoft.com/office/drawing/2014/main" id="{484C89E0-2DC1-17B3-023A-4CF4DC2738F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lang="en-GB" sz="1200"/>
            </a:lvl1pPr>
          </a:lstStyle>
          <a:p>
            <a:pPr rtl="0"/>
            <a:fld id="{FD699229-3980-4402-938E-FE0E090C2DC5}" type="slidenum">
              <a:rPr lang="en-GB" smtClean="0"/>
              <a:t>‹#›</a:t>
            </a:fld>
            <a:endParaRPr lang="en-GB" dirty="0"/>
          </a:p>
        </p:txBody>
      </p:sp>
    </p:spTree>
    <p:extLst>
      <p:ext uri="{BB962C8B-B14F-4D97-AF65-F5344CB8AC3E}">
        <p14:creationId xmlns:p14="http://schemas.microsoft.com/office/powerpoint/2010/main" val="41617885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lang="en-GB" sz="1200"/>
            </a:lvl1pPr>
          </a:lstStyle>
          <a:p>
            <a:pPr rtl="0"/>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lang="en-GB" sz="1200"/>
            </a:lvl1pPr>
          </a:lstStyle>
          <a:p>
            <a:pPr rtl="0"/>
            <a:fld id="{71B814B8-89E7-7342-9335-248FD4EADF1C}" type="datetimeFigureOut">
              <a:rPr lang="en-GB" smtClean="0"/>
              <a:t>24/05/2024</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defPPr>
              <a:defRPr lang="en-GB"/>
            </a:defPPr>
          </a:lstStyle>
          <a:p>
            <a:pPr rtl="0"/>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defPPr>
              <a:defRPr lang="en-GB"/>
            </a:defPPr>
          </a:lstStyle>
          <a:p>
            <a:pPr lvl="0" rtl="0"/>
            <a:r>
              <a:rPr lang="en-GB"/>
              <a:t>Click to edit Master text styles</a:t>
            </a:r>
          </a:p>
          <a:p>
            <a:pPr lvl="1" rtl="0"/>
            <a:r>
              <a:rPr lang="en-GB"/>
              <a:t>Second level</a:t>
            </a:r>
          </a:p>
          <a:p>
            <a:pPr lvl="2" rtl="0"/>
            <a:r>
              <a:rPr lang="en-GB"/>
              <a:t>Third level</a:t>
            </a:r>
          </a:p>
          <a:p>
            <a:pPr lvl="3" rtl="0"/>
            <a:r>
              <a:rPr lang="en-GB"/>
              <a:t>Fourth level</a:t>
            </a:r>
          </a:p>
          <a:p>
            <a:pPr lvl="4" rtl="0"/>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lang="en-GB" sz="1200"/>
            </a:lvl1pPr>
          </a:lstStyle>
          <a:p>
            <a:pPr rtl="0"/>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lang="en-GB" sz="1200"/>
            </a:lvl1pPr>
          </a:lstStyle>
          <a:p>
            <a:pPr rtl="0"/>
            <a:fld id="{4FE33DE1-6F2E-B445-8653-2E5FC0D998EF}" type="slidenum">
              <a:rPr lang="en-GB" smtClean="0"/>
              <a:t>‹#›</a:t>
            </a:fld>
            <a:endParaRPr lang="en-GB" dirty="0"/>
          </a:p>
        </p:txBody>
      </p:sp>
    </p:spTree>
    <p:extLst>
      <p:ext uri="{BB962C8B-B14F-4D97-AF65-F5344CB8AC3E}">
        <p14:creationId xmlns:p14="http://schemas.microsoft.com/office/powerpoint/2010/main" val="827262804"/>
      </p:ext>
    </p:extLst>
  </p:cSld>
  <p:clrMap bg1="lt1" tx1="dk1" bg2="lt2" tx2="dk2" accent1="accent1" accent2="accent2" accent3="accent3" accent4="accent4" accent5="accent5" accent6="accent6" hlink="hlink" folHlink="folHlink"/>
  <p:notesStyle>
    <a:lvl1pPr marL="0" algn="l" defTabSz="914400" rtl="0" eaLnBrk="1" latinLnBrk="0" hangingPunct="1">
      <a:defRPr lang="en-GB" sz="1200" kern="1200">
        <a:solidFill>
          <a:schemeClr val="tx1"/>
        </a:solidFill>
        <a:latin typeface="+mn-lt"/>
        <a:ea typeface="+mn-ea"/>
        <a:cs typeface="+mn-cs"/>
      </a:defRPr>
    </a:lvl1pPr>
    <a:lvl2pPr marL="457200" algn="l" defTabSz="914400" rtl="0" eaLnBrk="1" latinLnBrk="0" hangingPunct="1">
      <a:defRPr lang="en-GB" sz="1200" kern="1200">
        <a:solidFill>
          <a:schemeClr val="tx1"/>
        </a:solidFill>
        <a:latin typeface="+mn-lt"/>
        <a:ea typeface="+mn-ea"/>
        <a:cs typeface="+mn-cs"/>
      </a:defRPr>
    </a:lvl2pPr>
    <a:lvl3pPr marL="914400" algn="l" defTabSz="914400" rtl="0" eaLnBrk="1" latinLnBrk="0" hangingPunct="1">
      <a:defRPr lang="en-GB" sz="1200" kern="1200">
        <a:solidFill>
          <a:schemeClr val="tx1"/>
        </a:solidFill>
        <a:latin typeface="+mn-lt"/>
        <a:ea typeface="+mn-ea"/>
        <a:cs typeface="+mn-cs"/>
      </a:defRPr>
    </a:lvl3pPr>
    <a:lvl4pPr marL="1371600" algn="l" defTabSz="914400" rtl="0" eaLnBrk="1" latinLnBrk="0" hangingPunct="1">
      <a:defRPr lang="en-GB" sz="1200" kern="1200">
        <a:solidFill>
          <a:schemeClr val="tx1"/>
        </a:solidFill>
        <a:latin typeface="+mn-lt"/>
        <a:ea typeface="+mn-ea"/>
        <a:cs typeface="+mn-cs"/>
      </a:defRPr>
    </a:lvl4pPr>
    <a:lvl5pPr marL="1828800" algn="l" defTabSz="914400" rtl="0" eaLnBrk="1" latinLnBrk="0" hangingPunct="1">
      <a:defRPr lang="en-GB" sz="1200" kern="1200">
        <a:solidFill>
          <a:schemeClr val="tx1"/>
        </a:solidFill>
        <a:latin typeface="+mn-lt"/>
        <a:ea typeface="+mn-ea"/>
        <a:cs typeface="+mn-cs"/>
      </a:defRPr>
    </a:lvl5pPr>
    <a:lvl6pPr marL="2286000" algn="l" defTabSz="914400" rtl="0" eaLnBrk="1" latinLnBrk="0" hangingPunct="1">
      <a:defRPr lang="en-GB" sz="1200" kern="1200">
        <a:solidFill>
          <a:schemeClr val="tx1"/>
        </a:solidFill>
        <a:latin typeface="+mn-lt"/>
        <a:ea typeface="+mn-ea"/>
        <a:cs typeface="+mn-cs"/>
      </a:defRPr>
    </a:lvl6pPr>
    <a:lvl7pPr marL="2743200" algn="l" defTabSz="914400" rtl="0" eaLnBrk="1" latinLnBrk="0" hangingPunct="1">
      <a:defRPr lang="en-GB" sz="1200" kern="1200">
        <a:solidFill>
          <a:schemeClr val="tx1"/>
        </a:solidFill>
        <a:latin typeface="+mn-lt"/>
        <a:ea typeface="+mn-ea"/>
        <a:cs typeface="+mn-cs"/>
      </a:defRPr>
    </a:lvl7pPr>
    <a:lvl8pPr marL="3200400" algn="l" defTabSz="914400" rtl="0" eaLnBrk="1" latinLnBrk="0" hangingPunct="1">
      <a:defRPr lang="en-GB" sz="1200" kern="1200">
        <a:solidFill>
          <a:schemeClr val="tx1"/>
        </a:solidFill>
        <a:latin typeface="+mn-lt"/>
        <a:ea typeface="+mn-ea"/>
        <a:cs typeface="+mn-cs"/>
      </a:defRPr>
    </a:lvl8pPr>
    <a:lvl9pPr marL="3657600" algn="l" defTabSz="914400" rtl="0" eaLnBrk="1" latinLnBrk="0" hangingPunct="1">
      <a:defRPr lang="en-GB"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defPPr>
              <a:defRPr lang="en-GB"/>
            </a:defPPr>
          </a:lstStyle>
          <a:p>
            <a:pPr rtl="0"/>
            <a:endParaRPr lang="en-GB" dirty="0"/>
          </a:p>
        </p:txBody>
      </p:sp>
      <p:sp>
        <p:nvSpPr>
          <p:cNvPr id="4" name="Slide Number Placeholder 3"/>
          <p:cNvSpPr>
            <a:spLocks noGrp="1"/>
          </p:cNvSpPr>
          <p:nvPr>
            <p:ph type="sldNum" sz="quarter" idx="5"/>
          </p:nvPr>
        </p:nvSpPr>
        <p:spPr/>
        <p:txBody>
          <a:bodyPr rtlCol="0"/>
          <a:lstStyle>
            <a:defPPr>
              <a:defRPr lang="en-GB"/>
            </a:defPPr>
          </a:lstStyle>
          <a:p>
            <a:pPr rtl="0"/>
            <a:fld id="{4FE33DE1-6F2E-B445-8653-2E5FC0D998EF}" type="slidenum">
              <a:rPr lang="en-GB" smtClean="0"/>
              <a:t>4</a:t>
            </a:fld>
            <a:endParaRPr lang="en-GB" dirty="0"/>
          </a:p>
        </p:txBody>
      </p:sp>
    </p:spTree>
    <p:extLst>
      <p:ext uri="{BB962C8B-B14F-4D97-AF65-F5344CB8AC3E}">
        <p14:creationId xmlns:p14="http://schemas.microsoft.com/office/powerpoint/2010/main" val="31268342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defPPr>
              <a:defRPr lang="en-GB"/>
            </a:defPPr>
          </a:lstStyle>
          <a:p>
            <a:pPr rtl="0"/>
            <a:endParaRPr lang="en-GB" dirty="0"/>
          </a:p>
        </p:txBody>
      </p:sp>
      <p:sp>
        <p:nvSpPr>
          <p:cNvPr id="4" name="Slide Number Placeholder 3"/>
          <p:cNvSpPr>
            <a:spLocks noGrp="1"/>
          </p:cNvSpPr>
          <p:nvPr>
            <p:ph type="sldNum" sz="quarter" idx="5"/>
          </p:nvPr>
        </p:nvSpPr>
        <p:spPr/>
        <p:txBody>
          <a:bodyPr rtlCol="0"/>
          <a:lstStyle>
            <a:defPPr>
              <a:defRPr lang="en-GB"/>
            </a:defPPr>
          </a:lstStyle>
          <a:p>
            <a:pPr rtl="0"/>
            <a:fld id="{4FE33DE1-6F2E-B445-8653-2E5FC0D998EF}" type="slidenum">
              <a:rPr lang="en-GB" smtClean="0"/>
              <a:t>5</a:t>
            </a:fld>
            <a:endParaRPr lang="en-GB" dirty="0"/>
          </a:p>
        </p:txBody>
      </p:sp>
    </p:spTree>
    <p:extLst>
      <p:ext uri="{BB962C8B-B14F-4D97-AF65-F5344CB8AC3E}">
        <p14:creationId xmlns:p14="http://schemas.microsoft.com/office/powerpoint/2010/main" val="32120916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defPPr>
              <a:defRPr lang="en-GB"/>
            </a:defPPr>
          </a:lstStyle>
          <a:p>
            <a:pPr rtl="0"/>
            <a:endParaRPr lang="en-GB" dirty="0"/>
          </a:p>
        </p:txBody>
      </p:sp>
      <p:sp>
        <p:nvSpPr>
          <p:cNvPr id="4" name="Slide Number Placeholder 3"/>
          <p:cNvSpPr>
            <a:spLocks noGrp="1"/>
          </p:cNvSpPr>
          <p:nvPr>
            <p:ph type="sldNum" sz="quarter" idx="5"/>
          </p:nvPr>
        </p:nvSpPr>
        <p:spPr/>
        <p:txBody>
          <a:bodyPr rtlCol="0"/>
          <a:lstStyle>
            <a:defPPr>
              <a:defRPr lang="en-GB"/>
            </a:defPPr>
          </a:lstStyle>
          <a:p>
            <a:pPr rtl="0"/>
            <a:fld id="{4FE33DE1-6F2E-B445-8653-2E5FC0D998EF}" type="slidenum">
              <a:rPr lang="en-GB" smtClean="0"/>
              <a:t>8</a:t>
            </a:fld>
            <a:endParaRPr lang="en-GB" dirty="0"/>
          </a:p>
        </p:txBody>
      </p:sp>
    </p:spTree>
    <p:extLst>
      <p:ext uri="{BB962C8B-B14F-4D97-AF65-F5344CB8AC3E}">
        <p14:creationId xmlns:p14="http://schemas.microsoft.com/office/powerpoint/2010/main" val="39548251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defPPr>
              <a:defRPr lang="en-GB"/>
            </a:defPPr>
          </a:lstStyle>
          <a:p>
            <a:pPr rtl="0"/>
            <a:endParaRPr lang="en-GB" dirty="0"/>
          </a:p>
        </p:txBody>
      </p:sp>
      <p:sp>
        <p:nvSpPr>
          <p:cNvPr id="4" name="Slide Number Placeholder 3"/>
          <p:cNvSpPr>
            <a:spLocks noGrp="1"/>
          </p:cNvSpPr>
          <p:nvPr>
            <p:ph type="sldNum" sz="quarter" idx="5"/>
          </p:nvPr>
        </p:nvSpPr>
        <p:spPr/>
        <p:txBody>
          <a:bodyPr rtlCol="0"/>
          <a:lstStyle>
            <a:defPPr>
              <a:defRPr lang="en-GB"/>
            </a:defPPr>
          </a:lstStyle>
          <a:p>
            <a:pPr rtl="0"/>
            <a:fld id="{4FE33DE1-6F2E-B445-8653-2E5FC0D998EF}" type="slidenum">
              <a:rPr lang="en-GB" smtClean="0"/>
              <a:t>9</a:t>
            </a:fld>
            <a:endParaRPr lang="en-GB" dirty="0"/>
          </a:p>
        </p:txBody>
      </p:sp>
    </p:spTree>
    <p:extLst>
      <p:ext uri="{BB962C8B-B14F-4D97-AF65-F5344CB8AC3E}">
        <p14:creationId xmlns:p14="http://schemas.microsoft.com/office/powerpoint/2010/main" val="2086759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defPPr>
              <a:defRPr lang="en-GB"/>
            </a:defPPr>
          </a:lstStyle>
          <a:p>
            <a:pPr rtl="0"/>
            <a:endParaRPr lang="en-GB" dirty="0"/>
          </a:p>
        </p:txBody>
      </p:sp>
      <p:sp>
        <p:nvSpPr>
          <p:cNvPr id="4" name="Slide Number Placeholder 3"/>
          <p:cNvSpPr>
            <a:spLocks noGrp="1"/>
          </p:cNvSpPr>
          <p:nvPr>
            <p:ph type="sldNum" sz="quarter" idx="5"/>
          </p:nvPr>
        </p:nvSpPr>
        <p:spPr/>
        <p:txBody>
          <a:bodyPr rtlCol="0"/>
          <a:lstStyle>
            <a:defPPr>
              <a:defRPr lang="en-GB"/>
            </a:defPPr>
          </a:lstStyle>
          <a:p>
            <a:pPr rtl="0"/>
            <a:fld id="{4FE33DE1-6F2E-B445-8653-2E5FC0D998EF}" type="slidenum">
              <a:rPr lang="en-GB" smtClean="0"/>
              <a:t>10</a:t>
            </a:fld>
            <a:endParaRPr lang="en-GB" dirty="0"/>
          </a:p>
        </p:txBody>
      </p:sp>
    </p:spTree>
    <p:extLst>
      <p:ext uri="{BB962C8B-B14F-4D97-AF65-F5344CB8AC3E}">
        <p14:creationId xmlns:p14="http://schemas.microsoft.com/office/powerpoint/2010/main" val="4328937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defPPr>
              <a:defRPr lang="en-GB"/>
            </a:defPPr>
          </a:lstStyle>
          <a:p>
            <a:pPr rtl="0"/>
            <a:endParaRPr lang="en-GB" dirty="0"/>
          </a:p>
        </p:txBody>
      </p:sp>
      <p:sp>
        <p:nvSpPr>
          <p:cNvPr id="4" name="Slide Number Placeholder 3"/>
          <p:cNvSpPr>
            <a:spLocks noGrp="1"/>
          </p:cNvSpPr>
          <p:nvPr>
            <p:ph type="sldNum" sz="quarter" idx="5"/>
          </p:nvPr>
        </p:nvSpPr>
        <p:spPr/>
        <p:txBody>
          <a:bodyPr rtlCol="0"/>
          <a:lstStyle>
            <a:defPPr>
              <a:defRPr lang="en-GB"/>
            </a:defPPr>
          </a:lstStyle>
          <a:p>
            <a:pPr rtl="0"/>
            <a:fld id="{4FE33DE1-6F2E-B445-8653-2E5FC0D998EF}" type="slidenum">
              <a:rPr lang="en-GB" smtClean="0"/>
              <a:t>11</a:t>
            </a:fld>
            <a:endParaRPr lang="en-GB" dirty="0"/>
          </a:p>
        </p:txBody>
      </p:sp>
    </p:spTree>
    <p:extLst>
      <p:ext uri="{BB962C8B-B14F-4D97-AF65-F5344CB8AC3E}">
        <p14:creationId xmlns:p14="http://schemas.microsoft.com/office/powerpoint/2010/main" val="2462043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defPPr>
              <a:defRPr lang="en-GB"/>
            </a:defPPr>
          </a:lstStyle>
          <a:p>
            <a:pPr rtl="0"/>
            <a:endParaRPr lang="en-GB"/>
          </a:p>
        </p:txBody>
      </p:sp>
      <p:sp>
        <p:nvSpPr>
          <p:cNvPr id="4" name="Slide Number Placeholder 3"/>
          <p:cNvSpPr>
            <a:spLocks noGrp="1"/>
          </p:cNvSpPr>
          <p:nvPr>
            <p:ph type="sldNum" sz="quarter" idx="5"/>
          </p:nvPr>
        </p:nvSpPr>
        <p:spPr/>
        <p:txBody>
          <a:bodyPr rtlCol="0"/>
          <a:lstStyle>
            <a:defPPr>
              <a:defRPr lang="en-GB"/>
            </a:defPPr>
          </a:lstStyle>
          <a:p>
            <a:pPr rtl="0"/>
            <a:fld id="{4FE33DE1-6F2E-B445-8653-2E5FC0D998EF}" type="slidenum">
              <a:rPr lang="en-GB" smtClean="0"/>
              <a:t>12</a:t>
            </a:fld>
            <a:endParaRPr lang="en-GB" dirty="0"/>
          </a:p>
        </p:txBody>
      </p:sp>
    </p:spTree>
    <p:extLst>
      <p:ext uri="{BB962C8B-B14F-4D97-AF65-F5344CB8AC3E}">
        <p14:creationId xmlns:p14="http://schemas.microsoft.com/office/powerpoint/2010/main" val="13334647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Freeform 1">
            <a:extLst>
              <a:ext uri="{FF2B5EF4-FFF2-40B4-BE49-F238E27FC236}">
                <a16:creationId xmlns:a16="http://schemas.microsoft.com/office/drawing/2014/main" id="{098C23CB-4BF7-816E-A510-D87719695ABA}"/>
              </a:ext>
            </a:extLst>
          </p:cNvPr>
          <p:cNvSpPr/>
          <p:nvPr userDrawn="1"/>
        </p:nvSpPr>
        <p:spPr>
          <a:xfrm rot="10800000">
            <a:off x="1476050" y="1379096"/>
            <a:ext cx="9239900" cy="5478904"/>
          </a:xfrm>
          <a:custGeom>
            <a:avLst/>
            <a:gdLst>
              <a:gd name="connsiteX0" fmla="*/ 5632 w 9239900"/>
              <a:gd name="connsiteY0" fmla="*/ 0 h 4886591"/>
              <a:gd name="connsiteX1" fmla="*/ 9234268 w 9239900"/>
              <a:gd name="connsiteY1" fmla="*/ 0 h 4886591"/>
              <a:gd name="connsiteX2" fmla="*/ 9239900 w 9239900"/>
              <a:gd name="connsiteY2" fmla="*/ 224751 h 4886591"/>
              <a:gd name="connsiteX3" fmla="*/ 4619950 w 9239900"/>
              <a:gd name="connsiteY3" fmla="*/ 4886591 h 4886591"/>
              <a:gd name="connsiteX4" fmla="*/ 0 w 9239900"/>
              <a:gd name="connsiteY4" fmla="*/ 224751 h 48865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9900" h="4886591">
                <a:moveTo>
                  <a:pt x="5632" y="0"/>
                </a:moveTo>
                <a:lnTo>
                  <a:pt x="9234268" y="0"/>
                </a:lnTo>
                <a:lnTo>
                  <a:pt x="9239900" y="224751"/>
                </a:lnTo>
                <a:cubicBezTo>
                  <a:pt x="9239900" y="2799414"/>
                  <a:pt x="7171478" y="4886591"/>
                  <a:pt x="4619950" y="4886591"/>
                </a:cubicBezTo>
                <a:cubicBezTo>
                  <a:pt x="2068422" y="4886591"/>
                  <a:pt x="0" y="2799414"/>
                  <a:pt x="0" y="224751"/>
                </a:cubicBezTo>
                <a:close/>
              </a:path>
            </a:pathLst>
          </a:cu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GB"/>
            </a:defPPr>
          </a:lstStyle>
          <a:p>
            <a:pPr algn="ctr" rtl="0"/>
            <a:endParaRPr lang="en-GB" dirty="0"/>
          </a:p>
        </p:txBody>
      </p:sp>
      <p:sp>
        <p:nvSpPr>
          <p:cNvPr id="16" name="Picture Placeholder 15">
            <a:extLst>
              <a:ext uri="{FF2B5EF4-FFF2-40B4-BE49-F238E27FC236}">
                <a16:creationId xmlns:a16="http://schemas.microsoft.com/office/drawing/2014/main" id="{E01AFF5E-2AE2-F6EE-AA93-402BFD084F39}"/>
              </a:ext>
            </a:extLst>
          </p:cNvPr>
          <p:cNvSpPr>
            <a:spLocks noGrp="1"/>
          </p:cNvSpPr>
          <p:nvPr>
            <p:ph type="pic" sz="quarter" idx="11" hasCustomPrompt="1"/>
          </p:nvPr>
        </p:nvSpPr>
        <p:spPr>
          <a:xfrm>
            <a:off x="1476700" y="1"/>
            <a:ext cx="9239250" cy="5478904"/>
          </a:xfrm>
          <a:custGeom>
            <a:avLst/>
            <a:gdLst>
              <a:gd name="connsiteX0" fmla="*/ 5307 w 9239250"/>
              <a:gd name="connsiteY0" fmla="*/ 0 h 4886324"/>
              <a:gd name="connsiteX1" fmla="*/ 9233943 w 9239250"/>
              <a:gd name="connsiteY1" fmla="*/ 0 h 4886324"/>
              <a:gd name="connsiteX2" fmla="*/ 9239250 w 9239250"/>
              <a:gd name="connsiteY2" fmla="*/ 211784 h 4886324"/>
              <a:gd name="connsiteX3" fmla="*/ 9239250 w 9239250"/>
              <a:gd name="connsiteY3" fmla="*/ 231244 h 4886324"/>
              <a:gd name="connsiteX4" fmla="*/ 9215723 w 9239250"/>
              <a:gd name="connsiteY4" fmla="*/ 701397 h 4886324"/>
              <a:gd name="connsiteX5" fmla="*/ 4857367 w 9239250"/>
              <a:gd name="connsiteY5" fmla="*/ 4880525 h 4886324"/>
              <a:gd name="connsiteX6" fmla="*/ 4630090 w 9239250"/>
              <a:gd name="connsiteY6" fmla="*/ 4886324 h 4886324"/>
              <a:gd name="connsiteX7" fmla="*/ 4609160 w 9239250"/>
              <a:gd name="connsiteY7" fmla="*/ 4886324 h 4886324"/>
              <a:gd name="connsiteX8" fmla="*/ 4381883 w 9239250"/>
              <a:gd name="connsiteY8" fmla="*/ 4880525 h 4886324"/>
              <a:gd name="connsiteX9" fmla="*/ 23528 w 9239250"/>
              <a:gd name="connsiteY9" fmla="*/ 701397 h 4886324"/>
              <a:gd name="connsiteX10" fmla="*/ 0 w 9239250"/>
              <a:gd name="connsiteY10" fmla="*/ 231247 h 4886324"/>
              <a:gd name="connsiteX11" fmla="*/ 0 w 9239250"/>
              <a:gd name="connsiteY11" fmla="*/ 211779 h 4886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239250" h="4886324">
                <a:moveTo>
                  <a:pt x="5307" y="0"/>
                </a:moveTo>
                <a:lnTo>
                  <a:pt x="9233943" y="0"/>
                </a:lnTo>
                <a:lnTo>
                  <a:pt x="9239250" y="211784"/>
                </a:lnTo>
                <a:lnTo>
                  <a:pt x="9239250" y="231244"/>
                </a:lnTo>
                <a:lnTo>
                  <a:pt x="9215723" y="701397"/>
                </a:lnTo>
                <a:cubicBezTo>
                  <a:pt x="8987021" y="2973800"/>
                  <a:pt x="7140923" y="4763722"/>
                  <a:pt x="4857367" y="4880525"/>
                </a:cubicBezTo>
                <a:lnTo>
                  <a:pt x="4630090" y="4886324"/>
                </a:lnTo>
                <a:lnTo>
                  <a:pt x="4609160" y="4886324"/>
                </a:lnTo>
                <a:lnTo>
                  <a:pt x="4381883" y="4880525"/>
                </a:lnTo>
                <a:cubicBezTo>
                  <a:pt x="2098327" y="4763722"/>
                  <a:pt x="252229" y="2973800"/>
                  <a:pt x="23528" y="701397"/>
                </a:cubicBezTo>
                <a:lnTo>
                  <a:pt x="0" y="231247"/>
                </a:lnTo>
                <a:lnTo>
                  <a:pt x="0" y="211779"/>
                </a:lnTo>
                <a:close/>
              </a:path>
            </a:pathLst>
          </a:custGeom>
        </p:spPr>
        <p:txBody>
          <a:bodyPr wrap="square" rtlCol="0">
            <a:noAutofit/>
          </a:bodyPr>
          <a:lstStyle>
            <a:lvl1pPr marL="0" indent="0">
              <a:buNone/>
              <a:defRPr lang="en-GB" sz="1400"/>
            </a:lvl1pPr>
          </a:lstStyle>
          <a:p>
            <a:pPr rtl="0"/>
            <a:r>
              <a:rPr lang="en-GB"/>
              <a:t>Picture</a:t>
            </a:r>
          </a:p>
        </p:txBody>
      </p:sp>
      <p:sp>
        <p:nvSpPr>
          <p:cNvPr id="2" name="Title 1">
            <a:extLst>
              <a:ext uri="{FF2B5EF4-FFF2-40B4-BE49-F238E27FC236}">
                <a16:creationId xmlns:a16="http://schemas.microsoft.com/office/drawing/2014/main" id="{80169199-FFB3-A890-D12F-AEEC5AB5461B}"/>
              </a:ext>
            </a:extLst>
          </p:cNvPr>
          <p:cNvSpPr>
            <a:spLocks noGrp="1"/>
          </p:cNvSpPr>
          <p:nvPr>
            <p:ph type="title"/>
          </p:nvPr>
        </p:nvSpPr>
        <p:spPr>
          <a:xfrm>
            <a:off x="1883664" y="4498848"/>
            <a:ext cx="8421624" cy="2093976"/>
          </a:xfrm>
        </p:spPr>
        <p:txBody>
          <a:bodyPr rtlCol="0">
            <a:noAutofit/>
          </a:bodyPr>
          <a:lstStyle>
            <a:lvl1pPr algn="ctr">
              <a:defRPr lang="en-GB" sz="7200" b="1" cap="all" spc="300" baseline="0"/>
            </a:lvl1pPr>
          </a:lstStyle>
          <a:p>
            <a:pPr rtl="0"/>
            <a:r>
              <a:rPr lang="en-GB"/>
              <a:t>Click to edit Master title style</a:t>
            </a:r>
          </a:p>
        </p:txBody>
      </p:sp>
      <p:sp>
        <p:nvSpPr>
          <p:cNvPr id="5" name="Text Placeholder 4">
            <a:extLst>
              <a:ext uri="{FF2B5EF4-FFF2-40B4-BE49-F238E27FC236}">
                <a16:creationId xmlns:a16="http://schemas.microsoft.com/office/drawing/2014/main" id="{1F47E49B-6CDA-9B76-1FAC-07D71D057FAE}"/>
              </a:ext>
            </a:extLst>
          </p:cNvPr>
          <p:cNvSpPr>
            <a:spLocks noGrp="1"/>
          </p:cNvSpPr>
          <p:nvPr>
            <p:ph type="body" sz="quarter" idx="12"/>
          </p:nvPr>
        </p:nvSpPr>
        <p:spPr>
          <a:xfrm rot="16200000">
            <a:off x="-1545336" y="2660904"/>
            <a:ext cx="4645152" cy="1536192"/>
          </a:xfrm>
        </p:spPr>
        <p:txBody>
          <a:bodyPr rtlCol="0" anchor="ctr">
            <a:normAutofit/>
          </a:bodyPr>
          <a:lstStyle>
            <a:lvl1pPr marL="0" indent="0" algn="ctr">
              <a:buNone/>
              <a:defRPr lang="en-GB" sz="1400" cap="all" spc="300" baseline="0">
                <a:latin typeface="+mj-lt"/>
              </a:defRPr>
            </a:lvl1pPr>
          </a:lstStyle>
          <a:p>
            <a:pPr lvl="0" rtl="0"/>
            <a:r>
              <a:rPr lang="en-GB"/>
              <a:t>Click to edit Master text styles</a:t>
            </a:r>
          </a:p>
        </p:txBody>
      </p:sp>
      <p:sp>
        <p:nvSpPr>
          <p:cNvPr id="7" name="Text Placeholder 4">
            <a:extLst>
              <a:ext uri="{FF2B5EF4-FFF2-40B4-BE49-F238E27FC236}">
                <a16:creationId xmlns:a16="http://schemas.microsoft.com/office/drawing/2014/main" id="{2BC1BC2F-2A80-32D5-E778-25FCC3D3B588}"/>
              </a:ext>
            </a:extLst>
          </p:cNvPr>
          <p:cNvSpPr>
            <a:spLocks noGrp="1"/>
          </p:cNvSpPr>
          <p:nvPr>
            <p:ph type="body" sz="quarter" idx="13"/>
          </p:nvPr>
        </p:nvSpPr>
        <p:spPr>
          <a:xfrm rot="16200000" flipH="1" flipV="1">
            <a:off x="9101328" y="2660904"/>
            <a:ext cx="4645152" cy="1536192"/>
          </a:xfrm>
        </p:spPr>
        <p:txBody>
          <a:bodyPr rtlCol="0" anchor="ctr">
            <a:normAutofit/>
          </a:bodyPr>
          <a:lstStyle>
            <a:lvl1pPr marL="0" indent="0" algn="ctr">
              <a:buNone/>
              <a:defRPr lang="en-GB" sz="1400" cap="all" spc="300" baseline="0">
                <a:latin typeface="+mj-lt"/>
              </a:defRPr>
            </a:lvl1pPr>
          </a:lstStyle>
          <a:p>
            <a:pPr lvl="0" rtl="0"/>
            <a:r>
              <a:rPr lang="en-GB"/>
              <a:t>Click to edit Master text styles</a:t>
            </a:r>
          </a:p>
        </p:txBody>
      </p:sp>
    </p:spTree>
    <p:extLst>
      <p:ext uri="{BB962C8B-B14F-4D97-AF65-F5344CB8AC3E}">
        <p14:creationId xmlns:p14="http://schemas.microsoft.com/office/powerpoint/2010/main" val="3534434927"/>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5E89D61-DB67-1495-CBF7-35A7248D711D}"/>
              </a:ext>
            </a:extLst>
          </p:cNvPr>
          <p:cNvSpPr>
            <a:spLocks noGrp="1"/>
          </p:cNvSpPr>
          <p:nvPr>
            <p:ph type="title"/>
          </p:nvPr>
        </p:nvSpPr>
        <p:spPr>
          <a:xfrm>
            <a:off x="832104" y="868680"/>
            <a:ext cx="5266944" cy="1618488"/>
          </a:xfrm>
        </p:spPr>
        <p:txBody>
          <a:bodyPr rtlCol="0">
            <a:noAutofit/>
          </a:bodyPr>
          <a:lstStyle>
            <a:lvl1pPr>
              <a:defRPr lang="en-GB" sz="6000" b="1"/>
            </a:lvl1pPr>
          </a:lstStyle>
          <a:p>
            <a:pPr rtl="0"/>
            <a:r>
              <a:rPr lang="en-GB"/>
              <a:t>Click to edit Master title style</a:t>
            </a:r>
          </a:p>
        </p:txBody>
      </p:sp>
      <p:sp>
        <p:nvSpPr>
          <p:cNvPr id="6" name="Text Placeholder 5">
            <a:extLst>
              <a:ext uri="{FF2B5EF4-FFF2-40B4-BE49-F238E27FC236}">
                <a16:creationId xmlns:a16="http://schemas.microsoft.com/office/drawing/2014/main" id="{2D0F2D0A-BAAF-2549-FFA2-FEB8BAE1FBC7}"/>
              </a:ext>
            </a:extLst>
          </p:cNvPr>
          <p:cNvSpPr>
            <a:spLocks noGrp="1"/>
          </p:cNvSpPr>
          <p:nvPr>
            <p:ph type="body" sz="quarter" idx="13"/>
          </p:nvPr>
        </p:nvSpPr>
        <p:spPr>
          <a:xfrm>
            <a:off x="1362456" y="2980944"/>
            <a:ext cx="3383280" cy="2752344"/>
          </a:xfrm>
        </p:spPr>
        <p:txBody>
          <a:bodyPr rtlCol="0">
            <a:normAutofit/>
          </a:bodyPr>
          <a:lstStyle>
            <a:lvl1pPr marL="0" indent="0">
              <a:lnSpc>
                <a:spcPct val="100000"/>
              </a:lnSpc>
              <a:spcBef>
                <a:spcPts val="0"/>
              </a:spcBef>
              <a:spcAft>
                <a:spcPts val="1800"/>
              </a:spcAft>
              <a:buNone/>
              <a:defRPr lang="en-GB" sz="1600"/>
            </a:lvl1pPr>
          </a:lstStyle>
          <a:p>
            <a:pPr lvl="0" rtl="0"/>
            <a:r>
              <a:rPr lang="en-GB"/>
              <a:t>Click to edit Master text styles</a:t>
            </a:r>
          </a:p>
        </p:txBody>
      </p:sp>
      <p:sp>
        <p:nvSpPr>
          <p:cNvPr id="15" name="Picture Placeholder 14">
            <a:extLst>
              <a:ext uri="{FF2B5EF4-FFF2-40B4-BE49-F238E27FC236}">
                <a16:creationId xmlns:a16="http://schemas.microsoft.com/office/drawing/2014/main" id="{F8CD9A70-8549-CC59-2676-F55CA05BD8B4}"/>
              </a:ext>
            </a:extLst>
          </p:cNvPr>
          <p:cNvSpPr>
            <a:spLocks noGrp="1"/>
          </p:cNvSpPr>
          <p:nvPr>
            <p:ph type="pic" sz="quarter" idx="12" hasCustomPrompt="1"/>
          </p:nvPr>
        </p:nvSpPr>
        <p:spPr>
          <a:xfrm>
            <a:off x="5182717" y="0"/>
            <a:ext cx="5475288" cy="6858000"/>
          </a:xfrm>
          <a:custGeom>
            <a:avLst/>
            <a:gdLst>
              <a:gd name="connsiteX0" fmla="*/ 1725546 w 5475288"/>
              <a:gd name="connsiteY0" fmla="*/ 0 h 6858000"/>
              <a:gd name="connsiteX1" fmla="*/ 5475288 w 5475288"/>
              <a:gd name="connsiteY1" fmla="*/ 0 h 6858000"/>
              <a:gd name="connsiteX2" fmla="*/ 5475288 w 5475288"/>
              <a:gd name="connsiteY2" fmla="*/ 6858000 h 6858000"/>
              <a:gd name="connsiteX3" fmla="*/ 1725545 w 5475288"/>
              <a:gd name="connsiteY3" fmla="*/ 6858000 h 6858000"/>
              <a:gd name="connsiteX4" fmla="*/ 1441507 w 5475288"/>
              <a:gd name="connsiteY4" fmla="*/ 6616491 h 6858000"/>
              <a:gd name="connsiteX5" fmla="*/ 4994 w 5475288"/>
              <a:gd name="connsiteY5" fmla="*/ 3666742 h 6858000"/>
              <a:gd name="connsiteX6" fmla="*/ 0 w 5475288"/>
              <a:gd name="connsiteY6" fmla="*/ 3492199 h 6858000"/>
              <a:gd name="connsiteX7" fmla="*/ 0 w 5475288"/>
              <a:gd name="connsiteY7" fmla="*/ 3365801 h 6858000"/>
              <a:gd name="connsiteX8" fmla="*/ 4994 w 5475288"/>
              <a:gd name="connsiteY8" fmla="*/ 3191258 h 6858000"/>
              <a:gd name="connsiteX9" fmla="*/ 1441507 w 5475288"/>
              <a:gd name="connsiteY9" fmla="*/ 24151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75288" h="6858000">
                <a:moveTo>
                  <a:pt x="1725546" y="0"/>
                </a:moveTo>
                <a:lnTo>
                  <a:pt x="5475288" y="0"/>
                </a:lnTo>
                <a:lnTo>
                  <a:pt x="5475288" y="6858000"/>
                </a:lnTo>
                <a:lnTo>
                  <a:pt x="1725545" y="6858000"/>
                </a:lnTo>
                <a:lnTo>
                  <a:pt x="1441507" y="6616491"/>
                </a:lnTo>
                <a:cubicBezTo>
                  <a:pt x="604936" y="5840934"/>
                  <a:pt x="70475" y="4808520"/>
                  <a:pt x="4994" y="3666742"/>
                </a:cubicBezTo>
                <a:lnTo>
                  <a:pt x="0" y="3492199"/>
                </a:lnTo>
                <a:lnTo>
                  <a:pt x="0" y="3365801"/>
                </a:lnTo>
                <a:lnTo>
                  <a:pt x="4994" y="3191258"/>
                </a:lnTo>
                <a:cubicBezTo>
                  <a:pt x="70475" y="2049480"/>
                  <a:pt x="604936" y="1017067"/>
                  <a:pt x="1441507" y="241510"/>
                </a:cubicBezTo>
                <a:close/>
              </a:path>
            </a:pathLst>
          </a:custGeom>
        </p:spPr>
        <p:txBody>
          <a:bodyPr wrap="square" rtlCol="0" anchor="ctr">
            <a:noAutofit/>
          </a:bodyPr>
          <a:lstStyle>
            <a:lvl1pPr marL="0" indent="0" algn="ctr">
              <a:buNone/>
              <a:defRPr lang="en-GB" sz="1400"/>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lang="en-GB"/>
            </a:pPr>
            <a:r>
              <a:rPr lang="en-GB"/>
              <a:t>Picture</a:t>
            </a:r>
          </a:p>
          <a:p>
            <a:pPr rtl="0"/>
            <a:endParaRPr lang="en-GB" dirty="0"/>
          </a:p>
        </p:txBody>
      </p:sp>
      <p:sp>
        <p:nvSpPr>
          <p:cNvPr id="10" name="Text Placeholder 9">
            <a:extLst>
              <a:ext uri="{FF2B5EF4-FFF2-40B4-BE49-F238E27FC236}">
                <a16:creationId xmlns:a16="http://schemas.microsoft.com/office/drawing/2014/main" id="{4617BB1C-6202-0017-D4A1-6CF13039DDC2}"/>
              </a:ext>
            </a:extLst>
          </p:cNvPr>
          <p:cNvSpPr>
            <a:spLocks noGrp="1"/>
          </p:cNvSpPr>
          <p:nvPr>
            <p:ph type="body" sz="quarter" idx="14"/>
          </p:nvPr>
        </p:nvSpPr>
        <p:spPr>
          <a:xfrm>
            <a:off x="9863126" y="281264"/>
            <a:ext cx="2328872" cy="6288750"/>
          </a:xfrm>
          <a:custGeom>
            <a:avLst/>
            <a:gdLst>
              <a:gd name="connsiteX0" fmla="*/ 2328872 w 2328872"/>
              <a:gd name="connsiteY0" fmla="*/ 0 h 6288750"/>
              <a:gd name="connsiteX1" fmla="*/ 2328872 w 2328872"/>
              <a:gd name="connsiteY1" fmla="*/ 6288750 h 6288750"/>
              <a:gd name="connsiteX2" fmla="*/ 2032288 w 2328872"/>
              <a:gd name="connsiteY2" fmla="*/ 6162469 h 6288750"/>
              <a:gd name="connsiteX3" fmla="*/ 0 w 2328872"/>
              <a:gd name="connsiteY3" fmla="*/ 3144375 h 6288750"/>
              <a:gd name="connsiteX4" fmla="*/ 2032288 w 2328872"/>
              <a:gd name="connsiteY4" fmla="*/ 126282 h 6288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28872" h="6288750">
                <a:moveTo>
                  <a:pt x="2328872" y="0"/>
                </a:moveTo>
                <a:lnTo>
                  <a:pt x="2328872" y="6288750"/>
                </a:lnTo>
                <a:lnTo>
                  <a:pt x="2032288" y="6162469"/>
                </a:lnTo>
                <a:cubicBezTo>
                  <a:pt x="821766" y="5581235"/>
                  <a:pt x="0" y="4447628"/>
                  <a:pt x="0" y="3144375"/>
                </a:cubicBezTo>
                <a:cubicBezTo>
                  <a:pt x="0" y="1841122"/>
                  <a:pt x="821766" y="707515"/>
                  <a:pt x="2032288" y="126282"/>
                </a:cubicBezTo>
                <a:close/>
              </a:path>
            </a:pathLst>
          </a:cu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marL="0" indent="0">
              <a:buNone/>
              <a:defRPr lang="en-GB" sz="1800" dirty="0">
                <a:noFill/>
              </a:defRPr>
            </a:lvl1pPr>
          </a:lstStyle>
          <a:p>
            <a:pPr marL="0" lvl="0" algn="ctr" rtl="0"/>
            <a:r>
              <a:rPr lang="en-GB"/>
              <a:t>Click to edit Master text styles</a:t>
            </a:r>
          </a:p>
        </p:txBody>
      </p:sp>
      <p:sp>
        <p:nvSpPr>
          <p:cNvPr id="2" name="Footer Placeholder 1">
            <a:extLst>
              <a:ext uri="{FF2B5EF4-FFF2-40B4-BE49-F238E27FC236}">
                <a16:creationId xmlns:a16="http://schemas.microsoft.com/office/drawing/2014/main" id="{2C895E44-8BB4-22DB-782B-DEDBE96CC513}"/>
              </a:ext>
            </a:extLst>
          </p:cNvPr>
          <p:cNvSpPr>
            <a:spLocks noGrp="1"/>
          </p:cNvSpPr>
          <p:nvPr>
            <p:ph type="ftr" sz="quarter" idx="10"/>
          </p:nvPr>
        </p:nvSpPr>
        <p:spPr/>
        <p:txBody>
          <a:bodyPr rtlCol="0"/>
          <a:lstStyle>
            <a:defPPr>
              <a:defRPr lang="en-GB"/>
            </a:defPPr>
          </a:lstStyle>
          <a:p>
            <a:pPr rtl="0"/>
            <a:r>
              <a:rPr lang="en-GB"/>
              <a:t>PRESENTATION TITLE</a:t>
            </a:r>
          </a:p>
        </p:txBody>
      </p:sp>
      <p:sp>
        <p:nvSpPr>
          <p:cNvPr id="3" name="Slide Number Placeholder 2">
            <a:extLst>
              <a:ext uri="{FF2B5EF4-FFF2-40B4-BE49-F238E27FC236}">
                <a16:creationId xmlns:a16="http://schemas.microsoft.com/office/drawing/2014/main" id="{EA7DA117-367E-3E27-5E36-1D9C826A6BFA}"/>
              </a:ext>
            </a:extLst>
          </p:cNvPr>
          <p:cNvSpPr>
            <a:spLocks noGrp="1"/>
          </p:cNvSpPr>
          <p:nvPr>
            <p:ph type="sldNum" sz="quarter" idx="11"/>
          </p:nvPr>
        </p:nvSpPr>
        <p:spPr/>
        <p:txBody>
          <a:bodyPr rtlCol="0"/>
          <a:lstStyle>
            <a:defPPr>
              <a:defRPr lang="en-GB"/>
            </a:defPPr>
          </a:lstStyle>
          <a:p>
            <a:pPr rtl="0"/>
            <a:fld id="{0A95BBB0-0295-4C7E-A3D0-2F07981FE8CB}" type="slidenum">
              <a:rPr lang="en-GB" smtClean="0"/>
              <a:pPr/>
              <a:t>‹#›</a:t>
            </a:fld>
            <a:endParaRPr lang="en-GB" dirty="0"/>
          </a:p>
        </p:txBody>
      </p:sp>
    </p:spTree>
    <p:extLst>
      <p:ext uri="{BB962C8B-B14F-4D97-AF65-F5344CB8AC3E}">
        <p14:creationId xmlns:p14="http://schemas.microsoft.com/office/powerpoint/2010/main" val="1295074552"/>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57A7C-B7A1-E1DD-485D-9DC22F942628}"/>
              </a:ext>
            </a:extLst>
          </p:cNvPr>
          <p:cNvSpPr>
            <a:spLocks noGrp="1"/>
          </p:cNvSpPr>
          <p:nvPr>
            <p:ph type="title"/>
          </p:nvPr>
        </p:nvSpPr>
        <p:spPr>
          <a:xfrm>
            <a:off x="832104" y="868680"/>
            <a:ext cx="5266944" cy="1618488"/>
          </a:xfrm>
        </p:spPr>
        <p:txBody>
          <a:bodyPr rtlCol="0">
            <a:noAutofit/>
          </a:bodyPr>
          <a:lstStyle>
            <a:lvl1pPr>
              <a:defRPr lang="en-GB" sz="6000"/>
            </a:lvl1pPr>
          </a:lstStyle>
          <a:p>
            <a:pPr rtl="0"/>
            <a:r>
              <a:rPr lang="en-GB"/>
              <a:t>Click to edit Master title style</a:t>
            </a:r>
          </a:p>
        </p:txBody>
      </p:sp>
      <p:sp>
        <p:nvSpPr>
          <p:cNvPr id="4" name="Rectangle 3">
            <a:extLst>
              <a:ext uri="{FF2B5EF4-FFF2-40B4-BE49-F238E27FC236}">
                <a16:creationId xmlns:a16="http://schemas.microsoft.com/office/drawing/2014/main" id="{B04B529F-5769-6BEF-E691-6521F4ACDB73}"/>
              </a:ext>
            </a:extLst>
          </p:cNvPr>
          <p:cNvSpPr/>
          <p:nvPr userDrawn="1"/>
        </p:nvSpPr>
        <p:spPr>
          <a:xfrm>
            <a:off x="10658006" y="0"/>
            <a:ext cx="1533994" cy="6236967"/>
          </a:xfrm>
          <a:prstGeom prst="rect">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GB"/>
            </a:defPPr>
          </a:lstStyle>
          <a:p>
            <a:pPr algn="ctr" rtl="0"/>
            <a:endParaRPr lang="en-GB" dirty="0"/>
          </a:p>
        </p:txBody>
      </p:sp>
      <p:sp>
        <p:nvSpPr>
          <p:cNvPr id="8" name="Text Placeholder 7">
            <a:extLst>
              <a:ext uri="{FF2B5EF4-FFF2-40B4-BE49-F238E27FC236}">
                <a16:creationId xmlns:a16="http://schemas.microsoft.com/office/drawing/2014/main" id="{3CA7DC2D-7268-8F58-E0C2-6F42E98A5210}"/>
              </a:ext>
            </a:extLst>
          </p:cNvPr>
          <p:cNvSpPr>
            <a:spLocks noGrp="1"/>
          </p:cNvSpPr>
          <p:nvPr>
            <p:ph type="body" sz="quarter" idx="12"/>
          </p:nvPr>
        </p:nvSpPr>
        <p:spPr>
          <a:xfrm>
            <a:off x="1362456" y="2969369"/>
            <a:ext cx="2377440" cy="365760"/>
          </a:xfrm>
        </p:spPr>
        <p:txBody>
          <a:bodyPr rtlCol="0">
            <a:noAutofit/>
          </a:bodyPr>
          <a:lstStyle>
            <a:lvl1pPr marL="0" indent="0">
              <a:lnSpc>
                <a:spcPct val="100000"/>
              </a:lnSpc>
              <a:spcBef>
                <a:spcPts val="0"/>
              </a:spcBef>
              <a:buNone/>
              <a:defRPr lang="en-GB" sz="2400" b="1"/>
            </a:lvl1pPr>
          </a:lstStyle>
          <a:p>
            <a:pPr lvl="0" rtl="0"/>
            <a:r>
              <a:rPr lang="en-GB"/>
              <a:t>Click to edit Master text styles</a:t>
            </a:r>
          </a:p>
        </p:txBody>
      </p:sp>
      <p:sp>
        <p:nvSpPr>
          <p:cNvPr id="9" name="Text Placeholder 7">
            <a:extLst>
              <a:ext uri="{FF2B5EF4-FFF2-40B4-BE49-F238E27FC236}">
                <a16:creationId xmlns:a16="http://schemas.microsoft.com/office/drawing/2014/main" id="{F5746E5E-B809-F2FB-1D5F-3DEEAAE3AC82}"/>
              </a:ext>
            </a:extLst>
          </p:cNvPr>
          <p:cNvSpPr>
            <a:spLocks noGrp="1"/>
          </p:cNvSpPr>
          <p:nvPr>
            <p:ph type="body" sz="quarter" idx="13"/>
          </p:nvPr>
        </p:nvSpPr>
        <p:spPr>
          <a:xfrm>
            <a:off x="1362455" y="3588730"/>
            <a:ext cx="2377440" cy="2140559"/>
          </a:xfrm>
        </p:spPr>
        <p:txBody>
          <a:bodyPr rtlCol="0">
            <a:noAutofit/>
          </a:bodyPr>
          <a:lstStyle>
            <a:lvl1pPr marL="0" indent="0">
              <a:lnSpc>
                <a:spcPct val="100000"/>
              </a:lnSpc>
              <a:spcBef>
                <a:spcPts val="0"/>
              </a:spcBef>
              <a:buNone/>
              <a:defRPr lang="en-GB" sz="1600"/>
            </a:lvl1pPr>
            <a:lvl2pPr>
              <a:defRPr lang="en-GB" sz="1600"/>
            </a:lvl2pPr>
            <a:lvl3pPr>
              <a:defRPr lang="en-GB" sz="1600"/>
            </a:lvl3pPr>
            <a:lvl4pPr>
              <a:defRPr lang="en-GB" sz="1600"/>
            </a:lvl4pPr>
            <a:lvl5pPr>
              <a:defRPr lang="en-GB" sz="1600"/>
            </a:lvl5pPr>
          </a:lstStyle>
          <a:p>
            <a:pPr lvl="0" rtl="0"/>
            <a:r>
              <a:rPr lang="en-GB"/>
              <a:t>Click to edit Master text styles</a:t>
            </a:r>
          </a:p>
          <a:p>
            <a:pPr lvl="1" rtl="0"/>
            <a:r>
              <a:rPr lang="en-GB"/>
              <a:t>Second level</a:t>
            </a:r>
          </a:p>
          <a:p>
            <a:pPr lvl="2" rtl="0"/>
            <a:r>
              <a:rPr lang="en-GB"/>
              <a:t>Third level</a:t>
            </a:r>
          </a:p>
          <a:p>
            <a:pPr lvl="3" rtl="0"/>
            <a:r>
              <a:rPr lang="en-GB"/>
              <a:t>Fourth level</a:t>
            </a:r>
          </a:p>
          <a:p>
            <a:pPr lvl="4" rtl="0"/>
            <a:r>
              <a:rPr lang="en-GB"/>
              <a:t>Fifth level</a:t>
            </a:r>
          </a:p>
        </p:txBody>
      </p:sp>
      <p:sp>
        <p:nvSpPr>
          <p:cNvPr id="10" name="Text Placeholder 7">
            <a:extLst>
              <a:ext uri="{FF2B5EF4-FFF2-40B4-BE49-F238E27FC236}">
                <a16:creationId xmlns:a16="http://schemas.microsoft.com/office/drawing/2014/main" id="{CFC4C214-B21B-2FE4-2CFB-E32D144AAC8C}"/>
              </a:ext>
            </a:extLst>
          </p:cNvPr>
          <p:cNvSpPr>
            <a:spLocks noGrp="1"/>
          </p:cNvSpPr>
          <p:nvPr>
            <p:ph type="body" sz="quarter" idx="14"/>
          </p:nvPr>
        </p:nvSpPr>
        <p:spPr>
          <a:xfrm>
            <a:off x="4480560" y="2969369"/>
            <a:ext cx="2377440" cy="365760"/>
          </a:xfrm>
        </p:spPr>
        <p:txBody>
          <a:bodyPr rtlCol="0">
            <a:noAutofit/>
          </a:bodyPr>
          <a:lstStyle>
            <a:lvl1pPr marL="0" indent="0">
              <a:lnSpc>
                <a:spcPct val="100000"/>
              </a:lnSpc>
              <a:spcBef>
                <a:spcPts val="0"/>
              </a:spcBef>
              <a:buNone/>
              <a:defRPr lang="en-GB" sz="2400" b="1"/>
            </a:lvl1pPr>
          </a:lstStyle>
          <a:p>
            <a:pPr lvl="0" rtl="0"/>
            <a:r>
              <a:rPr lang="en-GB"/>
              <a:t>Click to edit Master text styles</a:t>
            </a:r>
          </a:p>
        </p:txBody>
      </p:sp>
      <p:sp>
        <p:nvSpPr>
          <p:cNvPr id="11" name="Text Placeholder 7">
            <a:extLst>
              <a:ext uri="{FF2B5EF4-FFF2-40B4-BE49-F238E27FC236}">
                <a16:creationId xmlns:a16="http://schemas.microsoft.com/office/drawing/2014/main" id="{4BCB0423-26CC-1866-36D6-417CE8478E0B}"/>
              </a:ext>
            </a:extLst>
          </p:cNvPr>
          <p:cNvSpPr>
            <a:spLocks noGrp="1"/>
          </p:cNvSpPr>
          <p:nvPr>
            <p:ph type="body" sz="quarter" idx="15"/>
          </p:nvPr>
        </p:nvSpPr>
        <p:spPr>
          <a:xfrm>
            <a:off x="4480560" y="3588730"/>
            <a:ext cx="2377440" cy="2140559"/>
          </a:xfrm>
        </p:spPr>
        <p:txBody>
          <a:bodyPr rtlCol="0">
            <a:noAutofit/>
          </a:bodyPr>
          <a:lstStyle>
            <a:lvl1pPr marL="0" indent="0">
              <a:lnSpc>
                <a:spcPct val="100000"/>
              </a:lnSpc>
              <a:spcBef>
                <a:spcPts val="0"/>
              </a:spcBef>
              <a:buNone/>
              <a:defRPr lang="en-GB" sz="1600"/>
            </a:lvl1pPr>
            <a:lvl2pPr>
              <a:defRPr lang="en-GB" sz="1600"/>
            </a:lvl2pPr>
            <a:lvl3pPr>
              <a:defRPr lang="en-GB" sz="1600"/>
            </a:lvl3pPr>
            <a:lvl4pPr>
              <a:defRPr lang="en-GB" sz="1600"/>
            </a:lvl4pPr>
            <a:lvl5pPr>
              <a:defRPr lang="en-GB" sz="1600"/>
            </a:lvl5pPr>
          </a:lstStyle>
          <a:p>
            <a:pPr lvl="0" rtl="0"/>
            <a:r>
              <a:rPr lang="en-GB"/>
              <a:t>Click to edit Master text styles</a:t>
            </a:r>
          </a:p>
          <a:p>
            <a:pPr lvl="1" rtl="0"/>
            <a:r>
              <a:rPr lang="en-GB"/>
              <a:t>Second level</a:t>
            </a:r>
          </a:p>
          <a:p>
            <a:pPr lvl="2" rtl="0"/>
            <a:r>
              <a:rPr lang="en-GB"/>
              <a:t>Third level</a:t>
            </a:r>
          </a:p>
          <a:p>
            <a:pPr lvl="3" rtl="0"/>
            <a:r>
              <a:rPr lang="en-GB"/>
              <a:t>Fourth level</a:t>
            </a:r>
          </a:p>
          <a:p>
            <a:pPr lvl="4" rtl="0"/>
            <a:r>
              <a:rPr lang="en-GB"/>
              <a:t>Fifth level</a:t>
            </a:r>
          </a:p>
        </p:txBody>
      </p:sp>
      <p:sp>
        <p:nvSpPr>
          <p:cNvPr id="12" name="Text Placeholder 7">
            <a:extLst>
              <a:ext uri="{FF2B5EF4-FFF2-40B4-BE49-F238E27FC236}">
                <a16:creationId xmlns:a16="http://schemas.microsoft.com/office/drawing/2014/main" id="{C91F37E2-352A-E656-2B44-10A08B806693}"/>
              </a:ext>
            </a:extLst>
          </p:cNvPr>
          <p:cNvSpPr>
            <a:spLocks noGrp="1"/>
          </p:cNvSpPr>
          <p:nvPr>
            <p:ph type="body" sz="quarter" idx="16"/>
          </p:nvPr>
        </p:nvSpPr>
        <p:spPr>
          <a:xfrm>
            <a:off x="7589520" y="2969369"/>
            <a:ext cx="2377440" cy="365760"/>
          </a:xfrm>
        </p:spPr>
        <p:txBody>
          <a:bodyPr rtlCol="0">
            <a:noAutofit/>
          </a:bodyPr>
          <a:lstStyle>
            <a:lvl1pPr marL="0" indent="0">
              <a:lnSpc>
                <a:spcPct val="100000"/>
              </a:lnSpc>
              <a:spcBef>
                <a:spcPts val="0"/>
              </a:spcBef>
              <a:buNone/>
              <a:defRPr lang="en-GB" sz="2400" b="1"/>
            </a:lvl1pPr>
          </a:lstStyle>
          <a:p>
            <a:pPr lvl="0" rtl="0"/>
            <a:r>
              <a:rPr lang="en-GB"/>
              <a:t>Click to edit Master text styles</a:t>
            </a:r>
          </a:p>
        </p:txBody>
      </p:sp>
      <p:sp>
        <p:nvSpPr>
          <p:cNvPr id="13" name="Text Placeholder 7">
            <a:extLst>
              <a:ext uri="{FF2B5EF4-FFF2-40B4-BE49-F238E27FC236}">
                <a16:creationId xmlns:a16="http://schemas.microsoft.com/office/drawing/2014/main" id="{5A963E94-81AE-19CC-DF83-6111A2B4F3DB}"/>
              </a:ext>
            </a:extLst>
          </p:cNvPr>
          <p:cNvSpPr>
            <a:spLocks noGrp="1"/>
          </p:cNvSpPr>
          <p:nvPr>
            <p:ph type="body" sz="quarter" idx="17"/>
          </p:nvPr>
        </p:nvSpPr>
        <p:spPr>
          <a:xfrm>
            <a:off x="7589520" y="3588730"/>
            <a:ext cx="2377440" cy="2140559"/>
          </a:xfrm>
        </p:spPr>
        <p:txBody>
          <a:bodyPr rtlCol="0">
            <a:noAutofit/>
          </a:bodyPr>
          <a:lstStyle>
            <a:lvl1pPr marL="0" indent="0">
              <a:lnSpc>
                <a:spcPct val="100000"/>
              </a:lnSpc>
              <a:spcBef>
                <a:spcPts val="0"/>
              </a:spcBef>
              <a:buNone/>
              <a:defRPr lang="en-GB" sz="1600"/>
            </a:lvl1pPr>
            <a:lvl2pPr>
              <a:defRPr lang="en-GB" sz="1600"/>
            </a:lvl2pPr>
            <a:lvl3pPr>
              <a:defRPr lang="en-GB" sz="1600"/>
            </a:lvl3pPr>
            <a:lvl4pPr>
              <a:defRPr lang="en-GB" sz="1600"/>
            </a:lvl4pPr>
            <a:lvl5pPr>
              <a:defRPr lang="en-GB" sz="1600"/>
            </a:lvl5pPr>
          </a:lstStyle>
          <a:p>
            <a:pPr lvl="0" rtl="0"/>
            <a:r>
              <a:rPr lang="en-GB"/>
              <a:t>Click to edit Master text styles</a:t>
            </a:r>
          </a:p>
          <a:p>
            <a:pPr lvl="1" rtl="0"/>
            <a:r>
              <a:rPr lang="en-GB"/>
              <a:t>Second level</a:t>
            </a:r>
          </a:p>
          <a:p>
            <a:pPr lvl="2" rtl="0"/>
            <a:r>
              <a:rPr lang="en-GB"/>
              <a:t>Third level</a:t>
            </a:r>
          </a:p>
          <a:p>
            <a:pPr lvl="3" rtl="0"/>
            <a:r>
              <a:rPr lang="en-GB"/>
              <a:t>Fourth level</a:t>
            </a:r>
          </a:p>
          <a:p>
            <a:pPr lvl="4" rtl="0"/>
            <a:r>
              <a:rPr lang="en-GB"/>
              <a:t>Fifth level</a:t>
            </a:r>
          </a:p>
        </p:txBody>
      </p:sp>
      <p:sp>
        <p:nvSpPr>
          <p:cNvPr id="7" name="Freeform 9">
            <a:extLst>
              <a:ext uri="{FF2B5EF4-FFF2-40B4-BE49-F238E27FC236}">
                <a16:creationId xmlns:a16="http://schemas.microsoft.com/office/drawing/2014/main" id="{172931EA-341C-999B-DB4A-D602BB175D6B}"/>
              </a:ext>
            </a:extLst>
          </p:cNvPr>
          <p:cNvSpPr/>
          <p:nvPr userDrawn="1"/>
        </p:nvSpPr>
        <p:spPr>
          <a:xfrm rot="10800000" flipV="1">
            <a:off x="5903249" y="0"/>
            <a:ext cx="6288750" cy="2328873"/>
          </a:xfrm>
          <a:custGeom>
            <a:avLst/>
            <a:gdLst>
              <a:gd name="connsiteX0" fmla="*/ 0 w 6288750"/>
              <a:gd name="connsiteY0" fmla="*/ 0 h 2328873"/>
              <a:gd name="connsiteX1" fmla="*/ 6288750 w 6288750"/>
              <a:gd name="connsiteY1" fmla="*/ 0 h 2328873"/>
              <a:gd name="connsiteX2" fmla="*/ 6162469 w 6288750"/>
              <a:gd name="connsiteY2" fmla="*/ 296585 h 2328873"/>
              <a:gd name="connsiteX3" fmla="*/ 3144375 w 6288750"/>
              <a:gd name="connsiteY3" fmla="*/ 2328873 h 2328873"/>
              <a:gd name="connsiteX4" fmla="*/ 126282 w 6288750"/>
              <a:gd name="connsiteY4" fmla="*/ 296585 h 23288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8750" h="2328873">
                <a:moveTo>
                  <a:pt x="0" y="0"/>
                </a:moveTo>
                <a:lnTo>
                  <a:pt x="6288750" y="0"/>
                </a:lnTo>
                <a:lnTo>
                  <a:pt x="6162469" y="296585"/>
                </a:lnTo>
                <a:cubicBezTo>
                  <a:pt x="5581235" y="1507107"/>
                  <a:pt x="4447628" y="2328873"/>
                  <a:pt x="3144375" y="2328873"/>
                </a:cubicBezTo>
                <a:cubicBezTo>
                  <a:pt x="1841122" y="2328873"/>
                  <a:pt x="707515" y="1507107"/>
                  <a:pt x="126282" y="296585"/>
                </a:cubicBezTo>
                <a:close/>
              </a:path>
            </a:pathLst>
          </a:cu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GB"/>
            </a:defPPr>
          </a:lstStyle>
          <a:p>
            <a:pPr algn="ctr" rtl="0"/>
            <a:endParaRPr lang="en-GB" dirty="0"/>
          </a:p>
        </p:txBody>
      </p:sp>
      <p:sp>
        <p:nvSpPr>
          <p:cNvPr id="5" name="Footer Placeholder 4">
            <a:extLst>
              <a:ext uri="{FF2B5EF4-FFF2-40B4-BE49-F238E27FC236}">
                <a16:creationId xmlns:a16="http://schemas.microsoft.com/office/drawing/2014/main" id="{6EA7790D-787D-B16D-4F53-AF0F195555CA}"/>
              </a:ext>
            </a:extLst>
          </p:cNvPr>
          <p:cNvSpPr>
            <a:spLocks noGrp="1"/>
          </p:cNvSpPr>
          <p:nvPr>
            <p:ph type="ftr" sz="quarter" idx="10"/>
          </p:nvPr>
        </p:nvSpPr>
        <p:spPr/>
        <p:txBody>
          <a:bodyPr rtlCol="0"/>
          <a:lstStyle>
            <a:defPPr>
              <a:defRPr lang="en-GB"/>
            </a:defPPr>
          </a:lstStyle>
          <a:p>
            <a:pPr rtl="0"/>
            <a:r>
              <a:rPr lang="en-GB"/>
              <a:t>PRESENTATION TITLE</a:t>
            </a:r>
          </a:p>
        </p:txBody>
      </p:sp>
      <p:sp>
        <p:nvSpPr>
          <p:cNvPr id="6" name="Slide Number Placeholder 5">
            <a:extLst>
              <a:ext uri="{FF2B5EF4-FFF2-40B4-BE49-F238E27FC236}">
                <a16:creationId xmlns:a16="http://schemas.microsoft.com/office/drawing/2014/main" id="{F9961C4E-0427-2EE8-F054-700072354C6B}"/>
              </a:ext>
            </a:extLst>
          </p:cNvPr>
          <p:cNvSpPr>
            <a:spLocks noGrp="1"/>
          </p:cNvSpPr>
          <p:nvPr>
            <p:ph type="sldNum" sz="quarter" idx="11"/>
          </p:nvPr>
        </p:nvSpPr>
        <p:spPr/>
        <p:txBody>
          <a:bodyPr rtlCol="0"/>
          <a:lstStyle>
            <a:defPPr>
              <a:defRPr lang="en-GB"/>
            </a:defPPr>
          </a:lstStyle>
          <a:p>
            <a:pPr rtl="0"/>
            <a:fld id="{0A95BBB0-0295-4C7E-A3D0-2F07981FE8CB}" type="slidenum">
              <a:rPr lang="en-GB" smtClean="0"/>
              <a:pPr/>
              <a:t>‹#›</a:t>
            </a:fld>
            <a:endParaRPr lang="en-GB" dirty="0"/>
          </a:p>
        </p:txBody>
      </p:sp>
    </p:spTree>
    <p:extLst>
      <p:ext uri="{BB962C8B-B14F-4D97-AF65-F5344CB8AC3E}">
        <p14:creationId xmlns:p14="http://schemas.microsoft.com/office/powerpoint/2010/main" val="853136035"/>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026CDC0-74A8-24CD-126B-619B55F74DCB}"/>
              </a:ext>
            </a:extLst>
          </p:cNvPr>
          <p:cNvSpPr/>
          <p:nvPr userDrawn="1"/>
        </p:nvSpPr>
        <p:spPr>
          <a:xfrm>
            <a:off x="6096001" y="0"/>
            <a:ext cx="6096000" cy="6858000"/>
          </a:xfrm>
          <a:prstGeom prst="rect">
            <a:avLst/>
          </a:prstGeom>
          <a:solidFill>
            <a:schemeClr val="accent1">
              <a:lumMod val="10000"/>
              <a:lumOff val="9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GB"/>
            </a:defPPr>
          </a:lstStyle>
          <a:p>
            <a:pPr algn="ctr" rtl="0"/>
            <a:endParaRPr lang="en-GB" dirty="0"/>
          </a:p>
        </p:txBody>
      </p:sp>
      <p:sp>
        <p:nvSpPr>
          <p:cNvPr id="2" name="Title 1">
            <a:extLst>
              <a:ext uri="{FF2B5EF4-FFF2-40B4-BE49-F238E27FC236}">
                <a16:creationId xmlns:a16="http://schemas.microsoft.com/office/drawing/2014/main" id="{F50A3124-A555-144B-C9C1-76ED1C559B5F}"/>
              </a:ext>
            </a:extLst>
          </p:cNvPr>
          <p:cNvSpPr>
            <a:spLocks noGrp="1"/>
          </p:cNvSpPr>
          <p:nvPr>
            <p:ph type="title"/>
          </p:nvPr>
        </p:nvSpPr>
        <p:spPr>
          <a:xfrm rot="16200000">
            <a:off x="-2395727" y="2395726"/>
            <a:ext cx="6858000" cy="2066544"/>
          </a:xfrm>
        </p:spPr>
        <p:txBody>
          <a:bodyPr rtlCol="0" anchor="ctr">
            <a:noAutofit/>
          </a:bodyPr>
          <a:lstStyle>
            <a:lvl1pPr algn="ctr">
              <a:defRPr lang="en-GB" sz="6000"/>
            </a:lvl1pPr>
          </a:lstStyle>
          <a:p>
            <a:pPr rtl="0"/>
            <a:r>
              <a:rPr lang="en-GB"/>
              <a:t>Click to edit Master title style</a:t>
            </a:r>
          </a:p>
        </p:txBody>
      </p:sp>
      <p:sp>
        <p:nvSpPr>
          <p:cNvPr id="10" name="Picture Placeholder 8">
            <a:extLst>
              <a:ext uri="{FF2B5EF4-FFF2-40B4-BE49-F238E27FC236}">
                <a16:creationId xmlns:a16="http://schemas.microsoft.com/office/drawing/2014/main" id="{5BC9B14B-4B74-B448-4A06-570EEE2ECFF5}"/>
              </a:ext>
            </a:extLst>
          </p:cNvPr>
          <p:cNvSpPr>
            <a:spLocks noGrp="1"/>
          </p:cNvSpPr>
          <p:nvPr>
            <p:ph type="pic" sz="quarter" idx="10"/>
          </p:nvPr>
        </p:nvSpPr>
        <p:spPr>
          <a:xfrm>
            <a:off x="2066925" y="606425"/>
            <a:ext cx="8161338" cy="5645150"/>
          </a:xfrm>
        </p:spPr>
        <p:txBody>
          <a:bodyPr rtlCol="0" anchor="ctr"/>
          <a:lstStyle>
            <a:lvl1pPr marL="0" indent="0" algn="ctr">
              <a:buNone/>
              <a:defRPr lang="en-GB"/>
            </a:lvl1pPr>
          </a:lstStyle>
          <a:p>
            <a:pPr rtl="0"/>
            <a:r>
              <a:rPr lang="en-GB"/>
              <a:t>Click icon to add picture</a:t>
            </a:r>
            <a:endParaRPr lang="en-GB" dirty="0"/>
          </a:p>
        </p:txBody>
      </p:sp>
      <p:sp>
        <p:nvSpPr>
          <p:cNvPr id="12" name="Text Placeholder 11">
            <a:extLst>
              <a:ext uri="{FF2B5EF4-FFF2-40B4-BE49-F238E27FC236}">
                <a16:creationId xmlns:a16="http://schemas.microsoft.com/office/drawing/2014/main" id="{59080C07-DA0E-40A9-A6C9-FEAA64B274B0}"/>
              </a:ext>
            </a:extLst>
          </p:cNvPr>
          <p:cNvSpPr>
            <a:spLocks noGrp="1"/>
          </p:cNvSpPr>
          <p:nvPr>
            <p:ph type="body" sz="quarter" idx="14"/>
          </p:nvPr>
        </p:nvSpPr>
        <p:spPr>
          <a:xfrm>
            <a:off x="9863126" y="281264"/>
            <a:ext cx="2328872" cy="6288750"/>
          </a:xfrm>
          <a:custGeom>
            <a:avLst/>
            <a:gdLst>
              <a:gd name="connsiteX0" fmla="*/ 2328872 w 2328872"/>
              <a:gd name="connsiteY0" fmla="*/ 0 h 6288750"/>
              <a:gd name="connsiteX1" fmla="*/ 2328872 w 2328872"/>
              <a:gd name="connsiteY1" fmla="*/ 6288750 h 6288750"/>
              <a:gd name="connsiteX2" fmla="*/ 2032288 w 2328872"/>
              <a:gd name="connsiteY2" fmla="*/ 6162469 h 6288750"/>
              <a:gd name="connsiteX3" fmla="*/ 0 w 2328872"/>
              <a:gd name="connsiteY3" fmla="*/ 3144375 h 6288750"/>
              <a:gd name="connsiteX4" fmla="*/ 2032288 w 2328872"/>
              <a:gd name="connsiteY4" fmla="*/ 126282 h 6288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28872" h="6288750">
                <a:moveTo>
                  <a:pt x="2328872" y="0"/>
                </a:moveTo>
                <a:lnTo>
                  <a:pt x="2328872" y="6288750"/>
                </a:lnTo>
                <a:lnTo>
                  <a:pt x="2032288" y="6162469"/>
                </a:lnTo>
                <a:cubicBezTo>
                  <a:pt x="821766" y="5581235"/>
                  <a:pt x="0" y="4447628"/>
                  <a:pt x="0" y="3144375"/>
                </a:cubicBezTo>
                <a:cubicBezTo>
                  <a:pt x="0" y="1841122"/>
                  <a:pt x="821766" y="707515"/>
                  <a:pt x="2032288" y="126282"/>
                </a:cubicBezTo>
                <a:close/>
              </a:path>
            </a:pathLst>
          </a:custGeom>
          <a:solidFill>
            <a:schemeClr val="accent2">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a:defRPr lang="en-GB" sz="1800" dirty="0">
                <a:noFill/>
              </a:defRPr>
            </a:lvl1pPr>
          </a:lstStyle>
          <a:p>
            <a:pPr marL="0" lvl="0" algn="ctr" rtl="0"/>
            <a:r>
              <a:rPr lang="en-GB"/>
              <a:t>Click to edit Master text styles</a:t>
            </a:r>
          </a:p>
        </p:txBody>
      </p:sp>
    </p:spTree>
    <p:extLst>
      <p:ext uri="{BB962C8B-B14F-4D97-AF65-F5344CB8AC3E}">
        <p14:creationId xmlns:p14="http://schemas.microsoft.com/office/powerpoint/2010/main" val="3992566053"/>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hree picture collage">
    <p:spTree>
      <p:nvGrpSpPr>
        <p:cNvPr id="1" name=""/>
        <p:cNvGrpSpPr/>
        <p:nvPr/>
      </p:nvGrpSpPr>
      <p:grpSpPr>
        <a:xfrm>
          <a:off x="0" y="0"/>
          <a:ext cx="0" cy="0"/>
          <a:chOff x="0" y="0"/>
          <a:chExt cx="0" cy="0"/>
        </a:xfrm>
      </p:grpSpPr>
      <p:sp>
        <p:nvSpPr>
          <p:cNvPr id="24" name="Picture Placeholder 4">
            <a:extLst>
              <a:ext uri="{FF2B5EF4-FFF2-40B4-BE49-F238E27FC236}">
                <a16:creationId xmlns:a16="http://schemas.microsoft.com/office/drawing/2014/main" id="{8B42AE4D-7E8A-373B-826E-ED8767EF67F5}"/>
              </a:ext>
            </a:extLst>
          </p:cNvPr>
          <p:cNvSpPr>
            <a:spLocks noGrp="1"/>
          </p:cNvSpPr>
          <p:nvPr>
            <p:ph type="pic" sz="quarter" idx="16" hasCustomPrompt="1"/>
          </p:nvPr>
        </p:nvSpPr>
        <p:spPr>
          <a:xfrm>
            <a:off x="723900" y="0"/>
            <a:ext cx="4958327" cy="6858000"/>
          </a:xfrm>
          <a:noFill/>
          <a:ln>
            <a:noFill/>
          </a:ln>
        </p:spPr>
        <p:txBody>
          <a:bodyPr rtlCol="0">
            <a:normAutofit/>
          </a:bodyPr>
          <a:lstStyle>
            <a:lvl1pPr marL="0" indent="0">
              <a:buNone/>
              <a:defRPr lang="en-GB" sz="1400"/>
            </a:lvl1pPr>
          </a:lstStyle>
          <a:p>
            <a:pPr rtl="0"/>
            <a:r>
              <a:rPr lang="en-GB"/>
              <a:t>Picture</a:t>
            </a:r>
          </a:p>
        </p:txBody>
      </p:sp>
      <p:sp>
        <p:nvSpPr>
          <p:cNvPr id="23" name="Picture Placeholder 4">
            <a:extLst>
              <a:ext uri="{FF2B5EF4-FFF2-40B4-BE49-F238E27FC236}">
                <a16:creationId xmlns:a16="http://schemas.microsoft.com/office/drawing/2014/main" id="{4A1ACA1B-89B4-3605-1B5E-989DDF75BB28}"/>
              </a:ext>
            </a:extLst>
          </p:cNvPr>
          <p:cNvSpPr>
            <a:spLocks noGrp="1"/>
          </p:cNvSpPr>
          <p:nvPr>
            <p:ph type="pic" sz="quarter" idx="15" hasCustomPrompt="1"/>
          </p:nvPr>
        </p:nvSpPr>
        <p:spPr>
          <a:xfrm>
            <a:off x="5682223" y="0"/>
            <a:ext cx="4217586" cy="3429000"/>
          </a:xfrm>
          <a:noFill/>
          <a:ln>
            <a:noFill/>
          </a:ln>
        </p:spPr>
        <p:txBody>
          <a:bodyPr rtlCol="0">
            <a:normAutofit/>
          </a:bodyPr>
          <a:lstStyle>
            <a:lvl1pPr marL="0" indent="0">
              <a:buNone/>
              <a:defRPr lang="en-GB" sz="1400"/>
            </a:lvl1pPr>
          </a:lstStyle>
          <a:p>
            <a:pPr rtl="0"/>
            <a:r>
              <a:rPr lang="en-GB"/>
              <a:t>Picture</a:t>
            </a:r>
          </a:p>
        </p:txBody>
      </p:sp>
      <p:sp>
        <p:nvSpPr>
          <p:cNvPr id="25" name="Picture Placeholder 4">
            <a:extLst>
              <a:ext uri="{FF2B5EF4-FFF2-40B4-BE49-F238E27FC236}">
                <a16:creationId xmlns:a16="http://schemas.microsoft.com/office/drawing/2014/main" id="{ED78AD93-CCB0-81FB-63C1-2DA4A0910147}"/>
              </a:ext>
            </a:extLst>
          </p:cNvPr>
          <p:cNvSpPr>
            <a:spLocks noGrp="1"/>
          </p:cNvSpPr>
          <p:nvPr>
            <p:ph type="pic" sz="quarter" idx="17" hasCustomPrompt="1"/>
          </p:nvPr>
        </p:nvSpPr>
        <p:spPr>
          <a:xfrm>
            <a:off x="5682226" y="3429000"/>
            <a:ext cx="4975778" cy="3429000"/>
          </a:xfrm>
          <a:noFill/>
          <a:ln>
            <a:noFill/>
          </a:ln>
        </p:spPr>
        <p:txBody>
          <a:bodyPr rtlCol="0">
            <a:normAutofit/>
          </a:bodyPr>
          <a:lstStyle>
            <a:lvl1pPr marL="0" indent="0">
              <a:buNone/>
              <a:defRPr lang="en-GB" sz="1400"/>
            </a:lvl1pPr>
          </a:lstStyle>
          <a:p>
            <a:pPr rtl="0"/>
            <a:r>
              <a:rPr lang="en-GB"/>
              <a:t>Picture</a:t>
            </a:r>
          </a:p>
        </p:txBody>
      </p:sp>
      <p:sp>
        <p:nvSpPr>
          <p:cNvPr id="8" name="Footer Placeholder 7">
            <a:extLst>
              <a:ext uri="{FF2B5EF4-FFF2-40B4-BE49-F238E27FC236}">
                <a16:creationId xmlns:a16="http://schemas.microsoft.com/office/drawing/2014/main" id="{6691AF1A-6C7B-7317-A57A-9AC2D3263C7F}"/>
              </a:ext>
            </a:extLst>
          </p:cNvPr>
          <p:cNvSpPr>
            <a:spLocks noGrp="1"/>
          </p:cNvSpPr>
          <p:nvPr>
            <p:ph type="ftr" sz="quarter" idx="10"/>
          </p:nvPr>
        </p:nvSpPr>
        <p:spPr/>
        <p:txBody>
          <a:bodyPr rtlCol="0"/>
          <a:lstStyle>
            <a:defPPr>
              <a:defRPr lang="en-GB"/>
            </a:defPPr>
          </a:lstStyle>
          <a:p>
            <a:pPr rtl="0"/>
            <a:r>
              <a:rPr lang="en-GB"/>
              <a:t>PRESENTATION TITLE</a:t>
            </a:r>
          </a:p>
        </p:txBody>
      </p:sp>
      <p:sp>
        <p:nvSpPr>
          <p:cNvPr id="9" name="Slide Number Placeholder 8">
            <a:extLst>
              <a:ext uri="{FF2B5EF4-FFF2-40B4-BE49-F238E27FC236}">
                <a16:creationId xmlns:a16="http://schemas.microsoft.com/office/drawing/2014/main" id="{8D89F7D8-61EE-A54C-854D-B610FC9B2ED9}"/>
              </a:ext>
            </a:extLst>
          </p:cNvPr>
          <p:cNvSpPr>
            <a:spLocks noGrp="1"/>
          </p:cNvSpPr>
          <p:nvPr>
            <p:ph type="sldNum" sz="quarter" idx="11"/>
          </p:nvPr>
        </p:nvSpPr>
        <p:spPr/>
        <p:txBody>
          <a:bodyPr rtlCol="0"/>
          <a:lstStyle>
            <a:defPPr>
              <a:defRPr lang="en-GB"/>
            </a:defPPr>
          </a:lstStyle>
          <a:p>
            <a:pPr rtl="0"/>
            <a:fld id="{0A95BBB0-0295-4C7E-A3D0-2F07981FE8CB}" type="slidenum">
              <a:rPr lang="en-GB" smtClean="0"/>
              <a:pPr/>
              <a:t>‹#›</a:t>
            </a:fld>
            <a:endParaRPr lang="en-GB" dirty="0"/>
          </a:p>
        </p:txBody>
      </p:sp>
      <p:sp>
        <p:nvSpPr>
          <p:cNvPr id="14" name="Rectangle 13">
            <a:extLst>
              <a:ext uri="{FF2B5EF4-FFF2-40B4-BE49-F238E27FC236}">
                <a16:creationId xmlns:a16="http://schemas.microsoft.com/office/drawing/2014/main" id="{925CFEFC-EFB5-3B4F-6F4A-34BD6260A636}"/>
              </a:ext>
            </a:extLst>
          </p:cNvPr>
          <p:cNvSpPr/>
          <p:nvPr userDrawn="1"/>
        </p:nvSpPr>
        <p:spPr>
          <a:xfrm>
            <a:off x="0" y="0"/>
            <a:ext cx="740745" cy="6858000"/>
          </a:xfrm>
          <a:prstGeom prst="rect">
            <a:avLst/>
          </a:prstGeom>
          <a:solidFill>
            <a:schemeClr val="accent6">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GB"/>
            </a:defPPr>
          </a:lstStyle>
          <a:p>
            <a:pPr algn="ctr" rtl="0"/>
            <a:endParaRPr lang="en-GB" dirty="0"/>
          </a:p>
        </p:txBody>
      </p:sp>
      <p:sp>
        <p:nvSpPr>
          <p:cNvPr id="12" name="Rectangle 11">
            <a:extLst>
              <a:ext uri="{FF2B5EF4-FFF2-40B4-BE49-F238E27FC236}">
                <a16:creationId xmlns:a16="http://schemas.microsoft.com/office/drawing/2014/main" id="{AF95BCA1-704F-DB29-FA0F-C5A61648FBA8}"/>
              </a:ext>
            </a:extLst>
          </p:cNvPr>
          <p:cNvSpPr/>
          <p:nvPr userDrawn="1"/>
        </p:nvSpPr>
        <p:spPr>
          <a:xfrm>
            <a:off x="9897797" y="3219"/>
            <a:ext cx="760207" cy="3429000"/>
          </a:xfrm>
          <a:prstGeom prst="rect">
            <a:avLst/>
          </a:prstGeom>
          <a:solidFill>
            <a:schemeClr val="accent6">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GB"/>
            </a:defPPr>
          </a:lstStyle>
          <a:p>
            <a:pPr algn="ctr" rtl="0"/>
            <a:endParaRPr lang="en-GB" dirty="0"/>
          </a:p>
        </p:txBody>
      </p:sp>
    </p:spTree>
    <p:extLst>
      <p:ext uri="{BB962C8B-B14F-4D97-AF65-F5344CB8AC3E}">
        <p14:creationId xmlns:p14="http://schemas.microsoft.com/office/powerpoint/2010/main" val="2734591788"/>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with imag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9BA4F1A-2B20-5C9F-65AA-33D7C1FC6863}"/>
              </a:ext>
            </a:extLst>
          </p:cNvPr>
          <p:cNvSpPr/>
          <p:nvPr userDrawn="1"/>
        </p:nvSpPr>
        <p:spPr>
          <a:xfrm>
            <a:off x="6096001" y="0"/>
            <a:ext cx="6096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GB"/>
            </a:defPPr>
          </a:lstStyle>
          <a:p>
            <a:pPr algn="ctr" rtl="0"/>
            <a:endParaRPr lang="en-GB" dirty="0"/>
          </a:p>
        </p:txBody>
      </p:sp>
      <p:sp>
        <p:nvSpPr>
          <p:cNvPr id="5" name="Rectangle 4">
            <a:extLst>
              <a:ext uri="{FF2B5EF4-FFF2-40B4-BE49-F238E27FC236}">
                <a16:creationId xmlns:a16="http://schemas.microsoft.com/office/drawing/2014/main" id="{D026CDC0-74A8-24CD-126B-619B55F74DCB}"/>
              </a:ext>
            </a:extLst>
          </p:cNvPr>
          <p:cNvSpPr/>
          <p:nvPr userDrawn="1"/>
        </p:nvSpPr>
        <p:spPr>
          <a:xfrm>
            <a:off x="6096001" y="0"/>
            <a:ext cx="6096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GB"/>
            </a:defPPr>
          </a:lstStyle>
          <a:p>
            <a:pPr algn="ctr" rtl="0"/>
            <a:endParaRPr lang="en-GB" dirty="0"/>
          </a:p>
        </p:txBody>
      </p:sp>
      <p:sp>
        <p:nvSpPr>
          <p:cNvPr id="10" name="Picture Placeholder 8">
            <a:extLst>
              <a:ext uri="{FF2B5EF4-FFF2-40B4-BE49-F238E27FC236}">
                <a16:creationId xmlns:a16="http://schemas.microsoft.com/office/drawing/2014/main" id="{5BC9B14B-4B74-B448-4A06-570EEE2ECFF5}"/>
              </a:ext>
            </a:extLst>
          </p:cNvPr>
          <p:cNvSpPr>
            <a:spLocks noGrp="1"/>
          </p:cNvSpPr>
          <p:nvPr>
            <p:ph type="pic" sz="quarter" idx="10"/>
          </p:nvPr>
        </p:nvSpPr>
        <p:spPr>
          <a:xfrm>
            <a:off x="621792" y="606425"/>
            <a:ext cx="8161338" cy="5645150"/>
          </a:xfrm>
        </p:spPr>
        <p:txBody>
          <a:bodyPr rtlCol="0" anchor="ctr"/>
          <a:lstStyle>
            <a:lvl1pPr marL="0" indent="0" algn="ctr">
              <a:buNone/>
              <a:defRPr lang="en-GB"/>
            </a:lvl1pPr>
          </a:lstStyle>
          <a:p>
            <a:pPr rtl="0"/>
            <a:r>
              <a:rPr lang="en-GB"/>
              <a:t>Click icon to add picture</a:t>
            </a:r>
            <a:endParaRPr lang="en-GB" dirty="0"/>
          </a:p>
        </p:txBody>
      </p:sp>
      <p:sp>
        <p:nvSpPr>
          <p:cNvPr id="2" name="Title 1">
            <a:extLst>
              <a:ext uri="{FF2B5EF4-FFF2-40B4-BE49-F238E27FC236}">
                <a16:creationId xmlns:a16="http://schemas.microsoft.com/office/drawing/2014/main" id="{F50A3124-A555-144B-C9C1-76ED1C559B5F}"/>
              </a:ext>
            </a:extLst>
          </p:cNvPr>
          <p:cNvSpPr>
            <a:spLocks noGrp="1"/>
          </p:cNvSpPr>
          <p:nvPr>
            <p:ph type="title"/>
          </p:nvPr>
        </p:nvSpPr>
        <p:spPr>
          <a:xfrm>
            <a:off x="6147816" y="4187952"/>
            <a:ext cx="6044184" cy="2066544"/>
          </a:xfrm>
        </p:spPr>
        <p:txBody>
          <a:bodyPr rtlCol="0" anchor="ctr">
            <a:noAutofit/>
          </a:bodyPr>
          <a:lstStyle>
            <a:lvl1pPr algn="ctr">
              <a:defRPr lang="en-GB" sz="6000"/>
            </a:lvl1pPr>
          </a:lstStyle>
          <a:p>
            <a:pPr rtl="0"/>
            <a:r>
              <a:rPr lang="en-GB"/>
              <a:t>Click to edit Master title style</a:t>
            </a:r>
          </a:p>
        </p:txBody>
      </p:sp>
      <p:sp>
        <p:nvSpPr>
          <p:cNvPr id="14" name="Text Placeholder 13">
            <a:extLst>
              <a:ext uri="{FF2B5EF4-FFF2-40B4-BE49-F238E27FC236}">
                <a16:creationId xmlns:a16="http://schemas.microsoft.com/office/drawing/2014/main" id="{BF1AD0C1-723A-B5D7-972E-ED8FE78335FB}"/>
              </a:ext>
            </a:extLst>
          </p:cNvPr>
          <p:cNvSpPr>
            <a:spLocks noGrp="1"/>
          </p:cNvSpPr>
          <p:nvPr>
            <p:ph type="body" sz="quarter" idx="12"/>
          </p:nvPr>
        </p:nvSpPr>
        <p:spPr>
          <a:xfrm>
            <a:off x="624144" y="4529128"/>
            <a:ext cx="6288750" cy="2328873"/>
          </a:xfrm>
          <a:custGeom>
            <a:avLst/>
            <a:gdLst>
              <a:gd name="connsiteX0" fmla="*/ 3144375 w 6288750"/>
              <a:gd name="connsiteY0" fmla="*/ 0 h 2328873"/>
              <a:gd name="connsiteX1" fmla="*/ 6162468 w 6288750"/>
              <a:gd name="connsiteY1" fmla="*/ 2032288 h 2328873"/>
              <a:gd name="connsiteX2" fmla="*/ 6288750 w 6288750"/>
              <a:gd name="connsiteY2" fmla="*/ 2328873 h 2328873"/>
              <a:gd name="connsiteX3" fmla="*/ 0 w 6288750"/>
              <a:gd name="connsiteY3" fmla="*/ 2328873 h 2328873"/>
              <a:gd name="connsiteX4" fmla="*/ 126281 w 6288750"/>
              <a:gd name="connsiteY4" fmla="*/ 2032288 h 2328873"/>
              <a:gd name="connsiteX5" fmla="*/ 3144375 w 6288750"/>
              <a:gd name="connsiteY5" fmla="*/ 0 h 2328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88750" h="2328873">
                <a:moveTo>
                  <a:pt x="3144375" y="0"/>
                </a:moveTo>
                <a:cubicBezTo>
                  <a:pt x="4447628" y="0"/>
                  <a:pt x="5581235" y="821766"/>
                  <a:pt x="6162468" y="2032288"/>
                </a:cubicBezTo>
                <a:lnTo>
                  <a:pt x="6288750" y="2328873"/>
                </a:lnTo>
                <a:lnTo>
                  <a:pt x="0" y="2328873"/>
                </a:lnTo>
                <a:lnTo>
                  <a:pt x="126281" y="2032288"/>
                </a:lnTo>
                <a:cubicBezTo>
                  <a:pt x="707515" y="821766"/>
                  <a:pt x="1841122" y="0"/>
                  <a:pt x="3144375" y="0"/>
                </a:cubicBezTo>
                <a:close/>
              </a:path>
            </a:pathLst>
          </a:custGeom>
          <a:solidFill>
            <a:schemeClr val="accent3">
              <a:lumMod val="20000"/>
              <a:lumOff val="8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marL="0" indent="0">
              <a:buNone/>
              <a:defRPr lang="en-GB" sz="1800" smtClean="0">
                <a:noFill/>
              </a:defRPr>
            </a:lvl1pPr>
            <a:lvl2pPr>
              <a:defRPr lang="en-GB" sz="1800" smtClean="0">
                <a:solidFill>
                  <a:schemeClr val="lt1"/>
                </a:solidFill>
              </a:defRPr>
            </a:lvl2pPr>
            <a:lvl3pPr>
              <a:defRPr lang="en-GB" sz="1800" smtClean="0">
                <a:solidFill>
                  <a:schemeClr val="lt1"/>
                </a:solidFill>
              </a:defRPr>
            </a:lvl3pPr>
            <a:lvl4pPr>
              <a:defRPr lang="en-GB" smtClean="0">
                <a:solidFill>
                  <a:schemeClr val="lt1"/>
                </a:solidFill>
              </a:defRPr>
            </a:lvl4pPr>
            <a:lvl5pPr>
              <a:defRPr lang="en-GB">
                <a:solidFill>
                  <a:schemeClr val="lt1"/>
                </a:solidFill>
              </a:defRPr>
            </a:lvl5pPr>
          </a:lstStyle>
          <a:p>
            <a:pPr marL="0" lvl="0" algn="ctr" rtl="0"/>
            <a:r>
              <a:rPr lang="en-GB"/>
              <a:t>Click to edit Master text styles</a:t>
            </a:r>
          </a:p>
        </p:txBody>
      </p:sp>
    </p:spTree>
    <p:extLst>
      <p:ext uri="{BB962C8B-B14F-4D97-AF65-F5344CB8AC3E}">
        <p14:creationId xmlns:p14="http://schemas.microsoft.com/office/powerpoint/2010/main" val="1265804558"/>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our picture collage">
    <p:spTree>
      <p:nvGrpSpPr>
        <p:cNvPr id="1" name=""/>
        <p:cNvGrpSpPr/>
        <p:nvPr/>
      </p:nvGrpSpPr>
      <p:grpSpPr>
        <a:xfrm>
          <a:off x="0" y="0"/>
          <a:ext cx="0" cy="0"/>
          <a:chOff x="0" y="0"/>
          <a:chExt cx="0" cy="0"/>
        </a:xfrm>
      </p:grpSpPr>
      <p:sp>
        <p:nvSpPr>
          <p:cNvPr id="21" name="Picture Placeholder 4">
            <a:extLst>
              <a:ext uri="{FF2B5EF4-FFF2-40B4-BE49-F238E27FC236}">
                <a16:creationId xmlns:a16="http://schemas.microsoft.com/office/drawing/2014/main" id="{A6C26FE2-0F48-4B22-73F2-03C638093094}"/>
              </a:ext>
            </a:extLst>
          </p:cNvPr>
          <p:cNvSpPr>
            <a:spLocks noGrp="1"/>
          </p:cNvSpPr>
          <p:nvPr>
            <p:ph type="pic" sz="quarter" idx="14" hasCustomPrompt="1"/>
          </p:nvPr>
        </p:nvSpPr>
        <p:spPr>
          <a:xfrm>
            <a:off x="-1" y="0"/>
            <a:ext cx="5324981" cy="3429000"/>
          </a:xfrm>
          <a:noFill/>
          <a:ln>
            <a:noFill/>
          </a:ln>
        </p:spPr>
        <p:txBody>
          <a:bodyPr rtlCol="0">
            <a:normAutofit/>
          </a:bodyPr>
          <a:lstStyle>
            <a:lvl1pPr marL="0" indent="0">
              <a:buNone/>
              <a:defRPr lang="en-GB" sz="1400"/>
            </a:lvl1pPr>
          </a:lstStyle>
          <a:p>
            <a:pPr rtl="0"/>
            <a:r>
              <a:rPr lang="en-GB"/>
              <a:t>Picture</a:t>
            </a:r>
          </a:p>
        </p:txBody>
      </p:sp>
      <p:sp>
        <p:nvSpPr>
          <p:cNvPr id="23" name="Picture Placeholder 4">
            <a:extLst>
              <a:ext uri="{FF2B5EF4-FFF2-40B4-BE49-F238E27FC236}">
                <a16:creationId xmlns:a16="http://schemas.microsoft.com/office/drawing/2014/main" id="{E99A534A-A8D8-778B-D1BE-5D75A5661063}"/>
              </a:ext>
            </a:extLst>
          </p:cNvPr>
          <p:cNvSpPr>
            <a:spLocks noGrp="1"/>
          </p:cNvSpPr>
          <p:nvPr>
            <p:ph type="pic" sz="quarter" idx="16" hasCustomPrompt="1"/>
          </p:nvPr>
        </p:nvSpPr>
        <p:spPr>
          <a:xfrm>
            <a:off x="-1" y="3429000"/>
            <a:ext cx="5324981" cy="3429000"/>
          </a:xfrm>
          <a:noFill/>
          <a:ln>
            <a:noFill/>
          </a:ln>
        </p:spPr>
        <p:txBody>
          <a:bodyPr rtlCol="0">
            <a:normAutofit/>
          </a:bodyPr>
          <a:lstStyle>
            <a:lvl1pPr marL="0" indent="0">
              <a:buNone/>
              <a:defRPr lang="en-GB" sz="1400"/>
            </a:lvl1pPr>
          </a:lstStyle>
          <a:p>
            <a:pPr rtl="0"/>
            <a:r>
              <a:rPr lang="en-GB"/>
              <a:t>Picture</a:t>
            </a:r>
          </a:p>
        </p:txBody>
      </p:sp>
      <p:sp>
        <p:nvSpPr>
          <p:cNvPr id="22" name="Picture Placeholder 4">
            <a:extLst>
              <a:ext uri="{FF2B5EF4-FFF2-40B4-BE49-F238E27FC236}">
                <a16:creationId xmlns:a16="http://schemas.microsoft.com/office/drawing/2014/main" id="{A5BD0C02-757A-F01D-6701-6288994C58DD}"/>
              </a:ext>
            </a:extLst>
          </p:cNvPr>
          <p:cNvSpPr>
            <a:spLocks noGrp="1"/>
          </p:cNvSpPr>
          <p:nvPr>
            <p:ph type="pic" sz="quarter" idx="15" hasCustomPrompt="1"/>
          </p:nvPr>
        </p:nvSpPr>
        <p:spPr>
          <a:xfrm>
            <a:off x="5311674" y="0"/>
            <a:ext cx="5324981" cy="3429000"/>
          </a:xfrm>
          <a:noFill/>
          <a:ln>
            <a:noFill/>
          </a:ln>
        </p:spPr>
        <p:txBody>
          <a:bodyPr rtlCol="0">
            <a:normAutofit/>
          </a:bodyPr>
          <a:lstStyle>
            <a:lvl1pPr marL="0" indent="0">
              <a:buNone/>
              <a:defRPr lang="en-GB" sz="1400"/>
            </a:lvl1pPr>
          </a:lstStyle>
          <a:p>
            <a:pPr rtl="0"/>
            <a:r>
              <a:rPr lang="en-GB"/>
              <a:t>Picture</a:t>
            </a:r>
          </a:p>
        </p:txBody>
      </p:sp>
      <p:sp>
        <p:nvSpPr>
          <p:cNvPr id="24" name="Picture Placeholder 4">
            <a:extLst>
              <a:ext uri="{FF2B5EF4-FFF2-40B4-BE49-F238E27FC236}">
                <a16:creationId xmlns:a16="http://schemas.microsoft.com/office/drawing/2014/main" id="{EB68A042-8AD3-B191-F6E9-95DCF5785D54}"/>
              </a:ext>
            </a:extLst>
          </p:cNvPr>
          <p:cNvSpPr>
            <a:spLocks noGrp="1"/>
          </p:cNvSpPr>
          <p:nvPr>
            <p:ph type="pic" sz="quarter" idx="17" hasCustomPrompt="1"/>
          </p:nvPr>
        </p:nvSpPr>
        <p:spPr>
          <a:xfrm>
            <a:off x="5311674" y="3429000"/>
            <a:ext cx="5324982" cy="3429000"/>
          </a:xfrm>
          <a:noFill/>
          <a:ln>
            <a:noFill/>
          </a:ln>
        </p:spPr>
        <p:txBody>
          <a:bodyPr rtlCol="0">
            <a:normAutofit/>
          </a:bodyPr>
          <a:lstStyle>
            <a:lvl1pPr marL="0" indent="0">
              <a:buNone/>
              <a:defRPr lang="en-GB" sz="1400"/>
            </a:lvl1pPr>
          </a:lstStyle>
          <a:p>
            <a:pPr rtl="0"/>
            <a:r>
              <a:rPr lang="en-GB"/>
              <a:t>Picture</a:t>
            </a:r>
          </a:p>
        </p:txBody>
      </p:sp>
      <p:sp>
        <p:nvSpPr>
          <p:cNvPr id="8" name="Footer Placeholder 7">
            <a:extLst>
              <a:ext uri="{FF2B5EF4-FFF2-40B4-BE49-F238E27FC236}">
                <a16:creationId xmlns:a16="http://schemas.microsoft.com/office/drawing/2014/main" id="{6691AF1A-6C7B-7317-A57A-9AC2D3263C7F}"/>
              </a:ext>
            </a:extLst>
          </p:cNvPr>
          <p:cNvSpPr>
            <a:spLocks noGrp="1"/>
          </p:cNvSpPr>
          <p:nvPr>
            <p:ph type="ftr" sz="quarter" idx="10"/>
          </p:nvPr>
        </p:nvSpPr>
        <p:spPr/>
        <p:txBody>
          <a:bodyPr rtlCol="0"/>
          <a:lstStyle>
            <a:defPPr>
              <a:defRPr lang="en-GB"/>
            </a:defPPr>
          </a:lstStyle>
          <a:p>
            <a:pPr rtl="0"/>
            <a:r>
              <a:rPr lang="en-GB"/>
              <a:t>PRESENTATION TITLE</a:t>
            </a:r>
          </a:p>
        </p:txBody>
      </p:sp>
      <p:sp>
        <p:nvSpPr>
          <p:cNvPr id="9" name="Slide Number Placeholder 8">
            <a:extLst>
              <a:ext uri="{FF2B5EF4-FFF2-40B4-BE49-F238E27FC236}">
                <a16:creationId xmlns:a16="http://schemas.microsoft.com/office/drawing/2014/main" id="{8D89F7D8-61EE-A54C-854D-B610FC9B2ED9}"/>
              </a:ext>
            </a:extLst>
          </p:cNvPr>
          <p:cNvSpPr>
            <a:spLocks noGrp="1"/>
          </p:cNvSpPr>
          <p:nvPr>
            <p:ph type="sldNum" sz="quarter" idx="11"/>
          </p:nvPr>
        </p:nvSpPr>
        <p:spPr/>
        <p:txBody>
          <a:bodyPr rtlCol="0"/>
          <a:lstStyle>
            <a:defPPr>
              <a:defRPr lang="en-GB"/>
            </a:defPPr>
          </a:lstStyle>
          <a:p>
            <a:pPr rtl="0"/>
            <a:fld id="{0A95BBB0-0295-4C7E-A3D0-2F07981FE8CB}" type="slidenum">
              <a:rPr lang="en-GB" smtClean="0"/>
              <a:pPr/>
              <a:t>‹#›</a:t>
            </a:fld>
            <a:endParaRPr lang="en-GB" dirty="0"/>
          </a:p>
        </p:txBody>
      </p:sp>
    </p:spTree>
    <p:extLst>
      <p:ext uri="{BB962C8B-B14F-4D97-AF65-F5344CB8AC3E}">
        <p14:creationId xmlns:p14="http://schemas.microsoft.com/office/powerpoint/2010/main" val="958967866"/>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extLst>
    <p:ext uri="{DCECCB84-F9BA-43D5-87BE-67443E8EF086}">
      <p15:sldGuideLst xmlns:p15="http://schemas.microsoft.com/office/powerpoint/2012/main">
        <p15:guide id="1" pos="6696" userDrawn="1">
          <p15:clr>
            <a:srgbClr val="FBAE40"/>
          </p15:clr>
        </p15:guide>
        <p15:guide id="2" orient="horz" pos="2160" userDrawn="1">
          <p15:clr>
            <a:srgbClr val="FBAE40"/>
          </p15:clr>
        </p15:guide>
        <p15:guide id="3" orient="horz" userDrawn="1">
          <p15:clr>
            <a:srgbClr val="FBAE40"/>
          </p15:clr>
        </p15:guide>
        <p15:guide id="4" orient="horz" pos="4320" userDrawn="1">
          <p15:clr>
            <a:srgbClr val="FBAE40"/>
          </p15:clr>
        </p15:guide>
        <p15:guide id="5" pos="456"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4411E8E-845E-BA86-7934-2523CBB415A8}"/>
              </a:ext>
            </a:extLst>
          </p:cNvPr>
          <p:cNvSpPr/>
          <p:nvPr userDrawn="1"/>
        </p:nvSpPr>
        <p:spPr>
          <a:xfrm>
            <a:off x="6096000" y="685798"/>
            <a:ext cx="6095997" cy="5486397"/>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GB"/>
            </a:defPPr>
          </a:lstStyle>
          <a:p>
            <a:pPr algn="ctr" rtl="0"/>
            <a:endParaRPr lang="en-GB" dirty="0"/>
          </a:p>
        </p:txBody>
      </p:sp>
      <p:sp>
        <p:nvSpPr>
          <p:cNvPr id="10" name="Picture Placeholder 9">
            <a:extLst>
              <a:ext uri="{FF2B5EF4-FFF2-40B4-BE49-F238E27FC236}">
                <a16:creationId xmlns:a16="http://schemas.microsoft.com/office/drawing/2014/main" id="{277B985B-E9EE-B7BF-8A40-7C110A908DDC}"/>
              </a:ext>
            </a:extLst>
          </p:cNvPr>
          <p:cNvSpPr>
            <a:spLocks noGrp="1"/>
          </p:cNvSpPr>
          <p:nvPr>
            <p:ph type="pic" sz="quarter" idx="10" hasCustomPrompt="1"/>
          </p:nvPr>
        </p:nvSpPr>
        <p:spPr>
          <a:xfrm>
            <a:off x="2082270" y="0"/>
            <a:ext cx="6957558" cy="6858000"/>
          </a:xfrm>
          <a:custGeom>
            <a:avLst/>
            <a:gdLst>
              <a:gd name="connsiteX0" fmla="*/ 597755 w 6957558"/>
              <a:gd name="connsiteY0" fmla="*/ 0 h 6858000"/>
              <a:gd name="connsiteX1" fmla="*/ 5108230 w 6957558"/>
              <a:gd name="connsiteY1" fmla="*/ 0 h 6858000"/>
              <a:gd name="connsiteX2" fmla="*/ 5147894 w 6957558"/>
              <a:gd name="connsiteY2" fmla="*/ 25428 h 6858000"/>
              <a:gd name="connsiteX3" fmla="*/ 6957558 w 6957558"/>
              <a:gd name="connsiteY3" fmla="*/ 3428999 h 6858000"/>
              <a:gd name="connsiteX4" fmla="*/ 5147895 w 6957558"/>
              <a:gd name="connsiteY4" fmla="*/ 6832569 h 6858000"/>
              <a:gd name="connsiteX5" fmla="*/ 5108226 w 6957558"/>
              <a:gd name="connsiteY5" fmla="*/ 6858000 h 6858000"/>
              <a:gd name="connsiteX6" fmla="*/ 597760 w 6957558"/>
              <a:gd name="connsiteY6" fmla="*/ 6858000 h 6858000"/>
              <a:gd name="connsiteX7" fmla="*/ 558091 w 6957558"/>
              <a:gd name="connsiteY7" fmla="*/ 6832569 h 6858000"/>
              <a:gd name="connsiteX8" fmla="*/ 166860 w 6957558"/>
              <a:gd name="connsiteY8" fmla="*/ 6532656 h 6858000"/>
              <a:gd name="connsiteX9" fmla="*/ 0 w 6957558"/>
              <a:gd name="connsiteY9" fmla="*/ 6379173 h 6858000"/>
              <a:gd name="connsiteX10" fmla="*/ 0 w 6957558"/>
              <a:gd name="connsiteY10" fmla="*/ 478824 h 6858000"/>
              <a:gd name="connsiteX11" fmla="*/ 166860 w 6957558"/>
              <a:gd name="connsiteY11" fmla="*/ 325342 h 6858000"/>
              <a:gd name="connsiteX12" fmla="*/ 558091 w 6957558"/>
              <a:gd name="connsiteY12" fmla="*/ 2542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957558" h="6858000">
                <a:moveTo>
                  <a:pt x="597755" y="0"/>
                </a:moveTo>
                <a:lnTo>
                  <a:pt x="5108230" y="0"/>
                </a:lnTo>
                <a:lnTo>
                  <a:pt x="5147894" y="25428"/>
                </a:lnTo>
                <a:cubicBezTo>
                  <a:pt x="6239716" y="763048"/>
                  <a:pt x="6957558" y="2012193"/>
                  <a:pt x="6957558" y="3428999"/>
                </a:cubicBezTo>
                <a:cubicBezTo>
                  <a:pt x="6957558" y="4845805"/>
                  <a:pt x="6239716" y="6094949"/>
                  <a:pt x="5147895" y="6832569"/>
                </a:cubicBezTo>
                <a:lnTo>
                  <a:pt x="5108226" y="6858000"/>
                </a:lnTo>
                <a:lnTo>
                  <a:pt x="597760" y="6858000"/>
                </a:lnTo>
                <a:lnTo>
                  <a:pt x="558091" y="6832569"/>
                </a:lnTo>
                <a:cubicBezTo>
                  <a:pt x="421614" y="6740367"/>
                  <a:pt x="290979" y="6640172"/>
                  <a:pt x="166860" y="6532656"/>
                </a:cubicBezTo>
                <a:lnTo>
                  <a:pt x="0" y="6379173"/>
                </a:lnTo>
                <a:lnTo>
                  <a:pt x="0" y="478824"/>
                </a:lnTo>
                <a:lnTo>
                  <a:pt x="166860" y="325342"/>
                </a:lnTo>
                <a:cubicBezTo>
                  <a:pt x="290979" y="217826"/>
                  <a:pt x="421613" y="117631"/>
                  <a:pt x="558091" y="25428"/>
                </a:cubicBezTo>
                <a:close/>
              </a:path>
            </a:pathLst>
          </a:custGeom>
        </p:spPr>
        <p:txBody>
          <a:bodyPr wrap="square" rtlCol="0">
            <a:noAutofit/>
          </a:bodyPr>
          <a:lstStyle>
            <a:lvl1pPr marL="0" indent="0">
              <a:buNone/>
              <a:defRPr lang="en-GB" sz="1400"/>
            </a:lvl1pPr>
          </a:lstStyle>
          <a:p>
            <a:pPr rtl="0"/>
            <a:r>
              <a:rPr lang="en-GB"/>
              <a:t>Picture</a:t>
            </a:r>
          </a:p>
        </p:txBody>
      </p:sp>
      <p:sp>
        <p:nvSpPr>
          <p:cNvPr id="4" name="Title 1">
            <a:extLst>
              <a:ext uri="{FF2B5EF4-FFF2-40B4-BE49-F238E27FC236}">
                <a16:creationId xmlns:a16="http://schemas.microsoft.com/office/drawing/2014/main" id="{63FE2B18-CA83-0C24-A1E9-1E85806643F5}"/>
              </a:ext>
            </a:extLst>
          </p:cNvPr>
          <p:cNvSpPr>
            <a:spLocks noGrp="1"/>
          </p:cNvSpPr>
          <p:nvPr>
            <p:ph type="title"/>
          </p:nvPr>
        </p:nvSpPr>
        <p:spPr>
          <a:xfrm rot="16200000">
            <a:off x="-2395727" y="2395726"/>
            <a:ext cx="6858000" cy="2066544"/>
          </a:xfrm>
        </p:spPr>
        <p:txBody>
          <a:bodyPr rtlCol="0" anchor="ctr">
            <a:noAutofit/>
          </a:bodyPr>
          <a:lstStyle>
            <a:lvl1pPr algn="ctr">
              <a:defRPr lang="en-GB" sz="6000"/>
            </a:lvl1pPr>
          </a:lstStyle>
          <a:p>
            <a:pPr rtl="0"/>
            <a:r>
              <a:rPr lang="en-GB"/>
              <a:t>Click to edit Master title style</a:t>
            </a:r>
          </a:p>
        </p:txBody>
      </p:sp>
    </p:spTree>
    <p:extLst>
      <p:ext uri="{BB962C8B-B14F-4D97-AF65-F5344CB8AC3E}">
        <p14:creationId xmlns:p14="http://schemas.microsoft.com/office/powerpoint/2010/main" val="59127097"/>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Five picture collage">
    <p:spTree>
      <p:nvGrpSpPr>
        <p:cNvPr id="1" name=""/>
        <p:cNvGrpSpPr/>
        <p:nvPr/>
      </p:nvGrpSpPr>
      <p:grpSpPr>
        <a:xfrm>
          <a:off x="0" y="0"/>
          <a:ext cx="0" cy="0"/>
          <a:chOff x="0" y="0"/>
          <a:chExt cx="0" cy="0"/>
        </a:xfrm>
      </p:grpSpPr>
      <p:sp>
        <p:nvSpPr>
          <p:cNvPr id="13" name="Picture Placeholder 4">
            <a:extLst>
              <a:ext uri="{FF2B5EF4-FFF2-40B4-BE49-F238E27FC236}">
                <a16:creationId xmlns:a16="http://schemas.microsoft.com/office/drawing/2014/main" id="{8B1B496C-E446-5FEB-668D-FEE5483757E1}"/>
              </a:ext>
            </a:extLst>
          </p:cNvPr>
          <p:cNvSpPr>
            <a:spLocks noGrp="1"/>
          </p:cNvSpPr>
          <p:nvPr>
            <p:ph type="pic" sz="quarter" idx="18" hasCustomPrompt="1"/>
          </p:nvPr>
        </p:nvSpPr>
        <p:spPr>
          <a:xfrm>
            <a:off x="1" y="685800"/>
            <a:ext cx="3236042" cy="3906520"/>
          </a:xfrm>
          <a:noFill/>
          <a:ln>
            <a:noFill/>
          </a:ln>
        </p:spPr>
        <p:txBody>
          <a:bodyPr rtlCol="0">
            <a:normAutofit/>
          </a:bodyPr>
          <a:lstStyle>
            <a:lvl1pPr marL="0" indent="0">
              <a:buNone/>
              <a:defRPr lang="en-GB" sz="1400"/>
            </a:lvl1pPr>
          </a:lstStyle>
          <a:p>
            <a:pPr rtl="0"/>
            <a:r>
              <a:rPr lang="en-GB"/>
              <a:t>Picture</a:t>
            </a:r>
          </a:p>
        </p:txBody>
      </p:sp>
      <p:sp>
        <p:nvSpPr>
          <p:cNvPr id="18" name="Picture Placeholder 4">
            <a:extLst>
              <a:ext uri="{FF2B5EF4-FFF2-40B4-BE49-F238E27FC236}">
                <a16:creationId xmlns:a16="http://schemas.microsoft.com/office/drawing/2014/main" id="{919A1258-3D7D-6780-FCF8-E9A0D8346534}"/>
              </a:ext>
            </a:extLst>
          </p:cNvPr>
          <p:cNvSpPr>
            <a:spLocks noGrp="1"/>
          </p:cNvSpPr>
          <p:nvPr>
            <p:ph type="pic" sz="quarter" idx="16" hasCustomPrompt="1"/>
          </p:nvPr>
        </p:nvSpPr>
        <p:spPr>
          <a:xfrm>
            <a:off x="1" y="4587240"/>
            <a:ext cx="3236042" cy="2270760"/>
          </a:xfrm>
          <a:noFill/>
          <a:ln>
            <a:noFill/>
          </a:ln>
        </p:spPr>
        <p:txBody>
          <a:bodyPr rtlCol="0">
            <a:normAutofit/>
          </a:bodyPr>
          <a:lstStyle>
            <a:lvl1pPr marL="0" indent="0">
              <a:buNone/>
              <a:defRPr lang="en-GB" sz="1400"/>
            </a:lvl1pPr>
          </a:lstStyle>
          <a:p>
            <a:pPr rtl="0"/>
            <a:r>
              <a:rPr lang="en-GB"/>
              <a:t>Picture</a:t>
            </a:r>
          </a:p>
        </p:txBody>
      </p:sp>
      <p:sp>
        <p:nvSpPr>
          <p:cNvPr id="21" name="Picture Placeholder 4">
            <a:extLst>
              <a:ext uri="{FF2B5EF4-FFF2-40B4-BE49-F238E27FC236}">
                <a16:creationId xmlns:a16="http://schemas.microsoft.com/office/drawing/2014/main" id="{A6C26FE2-0F48-4B22-73F2-03C638093094}"/>
              </a:ext>
            </a:extLst>
          </p:cNvPr>
          <p:cNvSpPr>
            <a:spLocks noGrp="1"/>
          </p:cNvSpPr>
          <p:nvPr>
            <p:ph type="pic" sz="quarter" idx="14" hasCustomPrompt="1"/>
          </p:nvPr>
        </p:nvSpPr>
        <p:spPr>
          <a:xfrm>
            <a:off x="3236043" y="685800"/>
            <a:ext cx="4185920" cy="6172200"/>
          </a:xfrm>
          <a:noFill/>
          <a:ln>
            <a:noFill/>
          </a:ln>
        </p:spPr>
        <p:txBody>
          <a:bodyPr rtlCol="0">
            <a:normAutofit/>
          </a:bodyPr>
          <a:lstStyle>
            <a:lvl1pPr marL="0" indent="0">
              <a:buNone/>
              <a:defRPr lang="en-GB" sz="1400"/>
            </a:lvl1pPr>
          </a:lstStyle>
          <a:p>
            <a:pPr rtl="0"/>
            <a:r>
              <a:rPr lang="en-GB"/>
              <a:t>Picture</a:t>
            </a:r>
          </a:p>
        </p:txBody>
      </p:sp>
      <p:sp>
        <p:nvSpPr>
          <p:cNvPr id="12" name="Picture Placeholder 4">
            <a:extLst>
              <a:ext uri="{FF2B5EF4-FFF2-40B4-BE49-F238E27FC236}">
                <a16:creationId xmlns:a16="http://schemas.microsoft.com/office/drawing/2014/main" id="{A7B43A0B-3959-6EAF-113F-B4EAD2AF58F4}"/>
              </a:ext>
            </a:extLst>
          </p:cNvPr>
          <p:cNvSpPr>
            <a:spLocks noGrp="1"/>
          </p:cNvSpPr>
          <p:nvPr>
            <p:ph type="pic" sz="quarter" idx="17" hasCustomPrompt="1"/>
          </p:nvPr>
        </p:nvSpPr>
        <p:spPr>
          <a:xfrm>
            <a:off x="7421964" y="685800"/>
            <a:ext cx="3236042" cy="2270760"/>
          </a:xfrm>
          <a:noFill/>
          <a:ln>
            <a:noFill/>
          </a:ln>
        </p:spPr>
        <p:txBody>
          <a:bodyPr rtlCol="0">
            <a:normAutofit/>
          </a:bodyPr>
          <a:lstStyle>
            <a:lvl1pPr marL="0" indent="0">
              <a:buNone/>
              <a:defRPr lang="en-GB" sz="1400"/>
            </a:lvl1pPr>
          </a:lstStyle>
          <a:p>
            <a:pPr rtl="0"/>
            <a:r>
              <a:rPr lang="en-GB"/>
              <a:t>Picture</a:t>
            </a:r>
          </a:p>
        </p:txBody>
      </p:sp>
      <p:sp>
        <p:nvSpPr>
          <p:cNvPr id="14" name="Picture Placeholder 4">
            <a:extLst>
              <a:ext uri="{FF2B5EF4-FFF2-40B4-BE49-F238E27FC236}">
                <a16:creationId xmlns:a16="http://schemas.microsoft.com/office/drawing/2014/main" id="{0B2D2027-BC96-A53A-048B-50F70DA0779F}"/>
              </a:ext>
            </a:extLst>
          </p:cNvPr>
          <p:cNvSpPr>
            <a:spLocks noGrp="1"/>
          </p:cNvSpPr>
          <p:nvPr>
            <p:ph type="pic" sz="quarter" idx="19" hasCustomPrompt="1"/>
          </p:nvPr>
        </p:nvSpPr>
        <p:spPr>
          <a:xfrm>
            <a:off x="7421964" y="2951480"/>
            <a:ext cx="3236042" cy="3906520"/>
          </a:xfrm>
          <a:noFill/>
          <a:ln>
            <a:noFill/>
          </a:ln>
        </p:spPr>
        <p:txBody>
          <a:bodyPr rtlCol="0">
            <a:normAutofit/>
          </a:bodyPr>
          <a:lstStyle>
            <a:lvl1pPr marL="0" indent="0">
              <a:buNone/>
              <a:defRPr lang="en-GB" sz="1400"/>
            </a:lvl1pPr>
          </a:lstStyle>
          <a:p>
            <a:pPr rtl="0"/>
            <a:r>
              <a:rPr lang="en-GB"/>
              <a:t>Picture</a:t>
            </a:r>
          </a:p>
        </p:txBody>
      </p:sp>
      <p:sp>
        <p:nvSpPr>
          <p:cNvPr id="8" name="Footer Placeholder 7">
            <a:extLst>
              <a:ext uri="{FF2B5EF4-FFF2-40B4-BE49-F238E27FC236}">
                <a16:creationId xmlns:a16="http://schemas.microsoft.com/office/drawing/2014/main" id="{6691AF1A-6C7B-7317-A57A-9AC2D3263C7F}"/>
              </a:ext>
            </a:extLst>
          </p:cNvPr>
          <p:cNvSpPr>
            <a:spLocks noGrp="1"/>
          </p:cNvSpPr>
          <p:nvPr>
            <p:ph type="ftr" sz="quarter" idx="10"/>
          </p:nvPr>
        </p:nvSpPr>
        <p:spPr/>
        <p:txBody>
          <a:bodyPr rtlCol="0"/>
          <a:lstStyle>
            <a:defPPr>
              <a:defRPr lang="en-GB"/>
            </a:defPPr>
          </a:lstStyle>
          <a:p>
            <a:pPr rtl="0"/>
            <a:r>
              <a:rPr lang="en-GB"/>
              <a:t>PRESENTATION TITLE</a:t>
            </a:r>
          </a:p>
        </p:txBody>
      </p:sp>
      <p:sp>
        <p:nvSpPr>
          <p:cNvPr id="9" name="Slide Number Placeholder 8">
            <a:extLst>
              <a:ext uri="{FF2B5EF4-FFF2-40B4-BE49-F238E27FC236}">
                <a16:creationId xmlns:a16="http://schemas.microsoft.com/office/drawing/2014/main" id="{8D89F7D8-61EE-A54C-854D-B610FC9B2ED9}"/>
              </a:ext>
            </a:extLst>
          </p:cNvPr>
          <p:cNvSpPr>
            <a:spLocks noGrp="1"/>
          </p:cNvSpPr>
          <p:nvPr>
            <p:ph type="sldNum" sz="quarter" idx="11"/>
          </p:nvPr>
        </p:nvSpPr>
        <p:spPr/>
        <p:txBody>
          <a:bodyPr rtlCol="0"/>
          <a:lstStyle>
            <a:defPPr>
              <a:defRPr lang="en-GB"/>
            </a:defPPr>
          </a:lstStyle>
          <a:p>
            <a:pPr rtl="0"/>
            <a:fld id="{0A95BBB0-0295-4C7E-A3D0-2F07981FE8CB}" type="slidenum">
              <a:rPr lang="en-GB" smtClean="0"/>
              <a:pPr/>
              <a:t>‹#›</a:t>
            </a:fld>
            <a:endParaRPr lang="en-GB" dirty="0"/>
          </a:p>
        </p:txBody>
      </p:sp>
      <p:sp>
        <p:nvSpPr>
          <p:cNvPr id="3" name="Rectangle 2">
            <a:extLst>
              <a:ext uri="{FF2B5EF4-FFF2-40B4-BE49-F238E27FC236}">
                <a16:creationId xmlns:a16="http://schemas.microsoft.com/office/drawing/2014/main" id="{21251642-BEBC-0776-BD8B-99D31ED3BCFA}"/>
              </a:ext>
            </a:extLst>
          </p:cNvPr>
          <p:cNvSpPr/>
          <p:nvPr userDrawn="1"/>
        </p:nvSpPr>
        <p:spPr>
          <a:xfrm rot="5400000">
            <a:off x="5753098" y="-5753100"/>
            <a:ext cx="685801" cy="12192001"/>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GB"/>
            </a:defPPr>
          </a:lstStyle>
          <a:p>
            <a:pPr algn="ctr" rtl="0"/>
            <a:endParaRPr lang="en-GB" dirty="0"/>
          </a:p>
        </p:txBody>
      </p:sp>
    </p:spTree>
    <p:extLst>
      <p:ext uri="{BB962C8B-B14F-4D97-AF65-F5344CB8AC3E}">
        <p14:creationId xmlns:p14="http://schemas.microsoft.com/office/powerpoint/2010/main" val="2022348800"/>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extLst>
    <p:ext uri="{DCECCB84-F9BA-43D5-87BE-67443E8EF086}">
      <p15:sldGuideLst xmlns:p15="http://schemas.microsoft.com/office/powerpoint/2012/main">
        <p15:guide id="1" pos="6696" userDrawn="1">
          <p15:clr>
            <a:srgbClr val="FBAE40"/>
          </p15:clr>
        </p15:guide>
        <p15:guide id="2" orient="horz" pos="432" userDrawn="1">
          <p15:clr>
            <a:srgbClr val="FBAE40"/>
          </p15:clr>
        </p15:guide>
        <p15:guide id="3" orient="horz" userDrawn="1">
          <p15:clr>
            <a:srgbClr val="FBAE40"/>
          </p15:clr>
        </p15:guide>
        <p15:guide id="4" orient="horz" pos="4320" userDrawn="1">
          <p15:clr>
            <a:srgbClr val="FBAE40"/>
          </p15:clr>
        </p15:guide>
        <p15:guide id="5" pos="456" userDrawn="1">
          <p15:clr>
            <a:srgbClr val="FBAE40"/>
          </p15:clr>
        </p15:guide>
        <p15:guide id="6" orient="horz" pos="2256"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A1A56009-3BE5-7F08-725F-41975A2103F1}"/>
              </a:ext>
            </a:extLst>
          </p:cNvPr>
          <p:cNvSpPr/>
          <p:nvPr userDrawn="1"/>
        </p:nvSpPr>
        <p:spPr>
          <a:xfrm rot="5400000">
            <a:off x="3352798" y="-2666995"/>
            <a:ext cx="5486397" cy="12191997"/>
          </a:xfrm>
          <a:prstGeom prst="rect">
            <a:avLst/>
          </a:prstGeom>
          <a:solidFill>
            <a:schemeClr val="accent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GB"/>
            </a:defPPr>
          </a:lstStyle>
          <a:p>
            <a:pPr algn="ctr" rtl="0"/>
            <a:endParaRPr lang="en-GB" dirty="0"/>
          </a:p>
        </p:txBody>
      </p:sp>
      <p:sp>
        <p:nvSpPr>
          <p:cNvPr id="15" name="Freeform 1">
            <a:extLst>
              <a:ext uri="{FF2B5EF4-FFF2-40B4-BE49-F238E27FC236}">
                <a16:creationId xmlns:a16="http://schemas.microsoft.com/office/drawing/2014/main" id="{CA87F4D9-254F-4233-2472-F92D93799EAD}"/>
              </a:ext>
            </a:extLst>
          </p:cNvPr>
          <p:cNvSpPr/>
          <p:nvPr userDrawn="1"/>
        </p:nvSpPr>
        <p:spPr>
          <a:xfrm rot="16200000">
            <a:off x="-1979943" y="2261202"/>
            <a:ext cx="6288750" cy="2328873"/>
          </a:xfrm>
          <a:custGeom>
            <a:avLst/>
            <a:gdLst>
              <a:gd name="connsiteX0" fmla="*/ 0 w 6288750"/>
              <a:gd name="connsiteY0" fmla="*/ 0 h 2328873"/>
              <a:gd name="connsiteX1" fmla="*/ 6288750 w 6288750"/>
              <a:gd name="connsiteY1" fmla="*/ 0 h 2328873"/>
              <a:gd name="connsiteX2" fmla="*/ 6162469 w 6288750"/>
              <a:gd name="connsiteY2" fmla="*/ 296585 h 2328873"/>
              <a:gd name="connsiteX3" fmla="*/ 3144375 w 6288750"/>
              <a:gd name="connsiteY3" fmla="*/ 2328873 h 2328873"/>
              <a:gd name="connsiteX4" fmla="*/ 126282 w 6288750"/>
              <a:gd name="connsiteY4" fmla="*/ 296585 h 23288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88750" h="2328873">
                <a:moveTo>
                  <a:pt x="0" y="0"/>
                </a:moveTo>
                <a:lnTo>
                  <a:pt x="6288750" y="0"/>
                </a:lnTo>
                <a:lnTo>
                  <a:pt x="6162469" y="296585"/>
                </a:lnTo>
                <a:cubicBezTo>
                  <a:pt x="5581235" y="1507107"/>
                  <a:pt x="4447628" y="2328873"/>
                  <a:pt x="3144375" y="2328873"/>
                </a:cubicBezTo>
                <a:cubicBezTo>
                  <a:pt x="1841122" y="2328873"/>
                  <a:pt x="707515" y="1507107"/>
                  <a:pt x="126282" y="296585"/>
                </a:cubicBezTo>
                <a:close/>
              </a:path>
            </a:pathLst>
          </a:cu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en-GB"/>
            </a:defPPr>
          </a:lstStyle>
          <a:p>
            <a:pPr algn="ctr" rtl="0"/>
            <a:endParaRPr lang="en-GB" dirty="0"/>
          </a:p>
        </p:txBody>
      </p:sp>
      <p:sp>
        <p:nvSpPr>
          <p:cNvPr id="16" name="Rectangle 15">
            <a:extLst>
              <a:ext uri="{FF2B5EF4-FFF2-40B4-BE49-F238E27FC236}">
                <a16:creationId xmlns:a16="http://schemas.microsoft.com/office/drawing/2014/main" id="{11E18FF0-077E-6668-7400-46DBF42B8660}"/>
              </a:ext>
            </a:extLst>
          </p:cNvPr>
          <p:cNvSpPr/>
          <p:nvPr userDrawn="1"/>
        </p:nvSpPr>
        <p:spPr>
          <a:xfrm rot="5400000">
            <a:off x="2705099" y="-2705097"/>
            <a:ext cx="685801" cy="609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GB"/>
            </a:defPPr>
          </a:lstStyle>
          <a:p>
            <a:pPr algn="ctr" rtl="0"/>
            <a:endParaRPr lang="en-GB" dirty="0"/>
          </a:p>
        </p:txBody>
      </p:sp>
      <p:sp>
        <p:nvSpPr>
          <p:cNvPr id="17" name="Rectangle 16">
            <a:extLst>
              <a:ext uri="{FF2B5EF4-FFF2-40B4-BE49-F238E27FC236}">
                <a16:creationId xmlns:a16="http://schemas.microsoft.com/office/drawing/2014/main" id="{767A6E5D-CFB0-24C1-2294-0E2E9CFC9263}"/>
              </a:ext>
            </a:extLst>
          </p:cNvPr>
          <p:cNvSpPr/>
          <p:nvPr userDrawn="1"/>
        </p:nvSpPr>
        <p:spPr>
          <a:xfrm rot="5400000">
            <a:off x="8801096" y="3467101"/>
            <a:ext cx="685801" cy="609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GB"/>
            </a:defPPr>
          </a:lstStyle>
          <a:p>
            <a:pPr algn="ctr" rtl="0"/>
            <a:endParaRPr lang="en-GB" dirty="0"/>
          </a:p>
        </p:txBody>
      </p:sp>
      <p:sp>
        <p:nvSpPr>
          <p:cNvPr id="2" name="Title 1">
            <a:extLst>
              <a:ext uri="{FF2B5EF4-FFF2-40B4-BE49-F238E27FC236}">
                <a16:creationId xmlns:a16="http://schemas.microsoft.com/office/drawing/2014/main" id="{DAB57A7C-B7A1-E1DD-485D-9DC22F942628}"/>
              </a:ext>
            </a:extLst>
          </p:cNvPr>
          <p:cNvSpPr>
            <a:spLocks noGrp="1"/>
          </p:cNvSpPr>
          <p:nvPr>
            <p:ph type="title"/>
          </p:nvPr>
        </p:nvSpPr>
        <p:spPr>
          <a:xfrm>
            <a:off x="1124712" y="2450592"/>
            <a:ext cx="4965192" cy="1965960"/>
          </a:xfrm>
        </p:spPr>
        <p:txBody>
          <a:bodyPr rtlCol="0" anchor="ctr">
            <a:noAutofit/>
          </a:bodyPr>
          <a:lstStyle>
            <a:lvl1pPr algn="r">
              <a:lnSpc>
                <a:spcPct val="100000"/>
              </a:lnSpc>
              <a:defRPr lang="en-GB" sz="7200" spc="200" baseline="0"/>
            </a:lvl1pPr>
          </a:lstStyle>
          <a:p>
            <a:pPr rtl="0"/>
            <a:r>
              <a:rPr lang="en-GB"/>
              <a:t>Click to edit Master title style</a:t>
            </a:r>
          </a:p>
        </p:txBody>
      </p:sp>
      <p:sp>
        <p:nvSpPr>
          <p:cNvPr id="13" name="Text Placeholder 7">
            <a:extLst>
              <a:ext uri="{FF2B5EF4-FFF2-40B4-BE49-F238E27FC236}">
                <a16:creationId xmlns:a16="http://schemas.microsoft.com/office/drawing/2014/main" id="{5A963E94-81AE-19CC-DF83-6111A2B4F3DB}"/>
              </a:ext>
            </a:extLst>
          </p:cNvPr>
          <p:cNvSpPr>
            <a:spLocks noGrp="1"/>
          </p:cNvSpPr>
          <p:nvPr>
            <p:ph type="body" sz="quarter" idx="17"/>
          </p:nvPr>
        </p:nvSpPr>
        <p:spPr>
          <a:xfrm>
            <a:off x="6858000" y="2587752"/>
            <a:ext cx="4636008" cy="1691640"/>
          </a:xfrm>
        </p:spPr>
        <p:txBody>
          <a:bodyPr rtlCol="0">
            <a:noAutofit/>
          </a:bodyPr>
          <a:lstStyle>
            <a:lvl1pPr marL="0" indent="0">
              <a:lnSpc>
                <a:spcPct val="90000"/>
              </a:lnSpc>
              <a:spcBef>
                <a:spcPts val="1000"/>
              </a:spcBef>
              <a:buNone/>
              <a:defRPr lang="en-GB" sz="2400" spc="0" baseline="0"/>
            </a:lvl1pPr>
            <a:lvl2pPr>
              <a:defRPr lang="en-GB" sz="1600"/>
            </a:lvl2pPr>
            <a:lvl3pPr>
              <a:defRPr lang="en-GB" sz="1600"/>
            </a:lvl3pPr>
            <a:lvl4pPr>
              <a:defRPr lang="en-GB" sz="1600"/>
            </a:lvl4pPr>
            <a:lvl5pPr>
              <a:defRPr lang="en-GB" sz="1600"/>
            </a:lvl5pPr>
          </a:lstStyle>
          <a:p>
            <a:pPr lvl="0" rtl="0"/>
            <a:r>
              <a:rPr lang="en-GB"/>
              <a:t>Click to edit Master text styles</a:t>
            </a:r>
          </a:p>
        </p:txBody>
      </p:sp>
    </p:spTree>
    <p:extLst>
      <p:ext uri="{BB962C8B-B14F-4D97-AF65-F5344CB8AC3E}">
        <p14:creationId xmlns:p14="http://schemas.microsoft.com/office/powerpoint/2010/main" val="418714160"/>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C32331-B8A5-7BD6-929E-5030FBBFEA97}"/>
              </a:ext>
            </a:extLst>
          </p:cNvPr>
          <p:cNvSpPr>
            <a:spLocks noGrp="1"/>
          </p:cNvSpPr>
          <p:nvPr>
            <p:ph type="title"/>
          </p:nvPr>
        </p:nvSpPr>
        <p:spPr>
          <a:xfrm>
            <a:off x="838200" y="823119"/>
            <a:ext cx="7377113" cy="1325563"/>
          </a:xfrm>
          <a:prstGeom prst="rect">
            <a:avLst/>
          </a:prstGeom>
        </p:spPr>
        <p:txBody>
          <a:bodyPr vert="horz" lIns="91440" tIns="45720" rIns="91440" bIns="45720" rtlCol="0" anchor="t">
            <a:normAutofit/>
          </a:bodyPr>
          <a:lstStyle>
            <a:defPPr>
              <a:defRPr lang="en-GB"/>
            </a:defPPr>
          </a:lstStyle>
          <a:p>
            <a:pPr rtl="0"/>
            <a:r>
              <a:rPr lang="en-GB"/>
              <a:t>Click to edit Master title style</a:t>
            </a:r>
          </a:p>
        </p:txBody>
      </p:sp>
      <p:sp>
        <p:nvSpPr>
          <p:cNvPr id="3" name="Text Placeholder 2">
            <a:extLst>
              <a:ext uri="{FF2B5EF4-FFF2-40B4-BE49-F238E27FC236}">
                <a16:creationId xmlns:a16="http://schemas.microsoft.com/office/drawing/2014/main" id="{11DC78CE-12BF-F933-32C8-C2CEAA8E650A}"/>
              </a:ext>
            </a:extLst>
          </p:cNvPr>
          <p:cNvSpPr>
            <a:spLocks noGrp="1"/>
          </p:cNvSpPr>
          <p:nvPr>
            <p:ph type="body" idx="1"/>
          </p:nvPr>
        </p:nvSpPr>
        <p:spPr>
          <a:xfrm>
            <a:off x="838200" y="2714625"/>
            <a:ext cx="8162925" cy="3462338"/>
          </a:xfrm>
          <a:prstGeom prst="rect">
            <a:avLst/>
          </a:prstGeom>
        </p:spPr>
        <p:txBody>
          <a:bodyPr vert="horz" lIns="91440" tIns="45720" rIns="91440" bIns="45720" rtlCol="0">
            <a:normAutofit/>
          </a:bodyPr>
          <a:lstStyle>
            <a:defPPr>
              <a:defRPr lang="en-GB"/>
            </a:defPPr>
          </a:lstStyle>
          <a:p>
            <a:pPr lvl="0" rtl="0"/>
            <a:r>
              <a:rPr lang="en-GB"/>
              <a:t>Click to edit Master text styles</a:t>
            </a:r>
          </a:p>
          <a:p>
            <a:pPr lvl="1" rtl="0"/>
            <a:r>
              <a:rPr lang="en-GB"/>
              <a:t>Second level</a:t>
            </a:r>
          </a:p>
          <a:p>
            <a:pPr lvl="2" rtl="0"/>
            <a:r>
              <a:rPr lang="en-GB"/>
              <a:t>Third level</a:t>
            </a:r>
          </a:p>
          <a:p>
            <a:pPr lvl="3" rtl="0"/>
            <a:r>
              <a:rPr lang="en-GB"/>
              <a:t>Fourth level</a:t>
            </a:r>
          </a:p>
          <a:p>
            <a:pPr lvl="4" rtl="0"/>
            <a:r>
              <a:rPr lang="en-GB"/>
              <a:t>Fifth level</a:t>
            </a:r>
          </a:p>
        </p:txBody>
      </p:sp>
      <p:sp>
        <p:nvSpPr>
          <p:cNvPr id="5" name="Footer Placeholder 4">
            <a:extLst>
              <a:ext uri="{FF2B5EF4-FFF2-40B4-BE49-F238E27FC236}">
                <a16:creationId xmlns:a16="http://schemas.microsoft.com/office/drawing/2014/main" id="{F8E4C4FB-34BA-9BC5-D26D-78453CE758C8}"/>
              </a:ext>
            </a:extLst>
          </p:cNvPr>
          <p:cNvSpPr>
            <a:spLocks noGrp="1"/>
          </p:cNvSpPr>
          <p:nvPr>
            <p:ph type="ftr" sz="quarter" idx="3"/>
          </p:nvPr>
        </p:nvSpPr>
        <p:spPr>
          <a:xfrm rot="5400000">
            <a:off x="9303308" y="2840600"/>
            <a:ext cx="4243390" cy="1533992"/>
          </a:xfrm>
          <a:prstGeom prst="rect">
            <a:avLst/>
          </a:prstGeom>
        </p:spPr>
        <p:txBody>
          <a:bodyPr vert="horz" lIns="91440" tIns="45720" rIns="91440" bIns="45720" rtlCol="0" anchor="ctr"/>
          <a:lstStyle>
            <a:lvl1pPr algn="ctr">
              <a:defRPr lang="en-GB" sz="1200" b="0" i="0" spc="300" baseline="0">
                <a:solidFill>
                  <a:schemeClr val="bg1"/>
                </a:solidFill>
                <a:latin typeface="+mj-lt"/>
                <a:cs typeface="Posterama" panose="020B0504020200020000" pitchFamily="34" charset="0"/>
              </a:defRPr>
            </a:lvl1pPr>
          </a:lstStyle>
          <a:p>
            <a:pPr rtl="0"/>
            <a:r>
              <a:rPr lang="en-GB"/>
              <a:t>PRESENTATION TITLE</a:t>
            </a:r>
          </a:p>
        </p:txBody>
      </p:sp>
      <p:sp>
        <p:nvSpPr>
          <p:cNvPr id="6" name="Slide Number Placeholder 5">
            <a:extLst>
              <a:ext uri="{FF2B5EF4-FFF2-40B4-BE49-F238E27FC236}">
                <a16:creationId xmlns:a16="http://schemas.microsoft.com/office/drawing/2014/main" id="{BB2093A3-9D28-03F6-E4E1-E20DE2583C7C}"/>
              </a:ext>
            </a:extLst>
          </p:cNvPr>
          <p:cNvSpPr>
            <a:spLocks noGrp="1"/>
          </p:cNvSpPr>
          <p:nvPr>
            <p:ph type="sldNum" sz="quarter" idx="4"/>
          </p:nvPr>
        </p:nvSpPr>
        <p:spPr>
          <a:xfrm>
            <a:off x="10658006" y="5729289"/>
            <a:ext cx="1533993" cy="1127124"/>
          </a:xfrm>
          <a:prstGeom prst="rect">
            <a:avLst/>
          </a:prstGeom>
        </p:spPr>
        <p:txBody>
          <a:bodyPr vert="horz" lIns="91440" tIns="45720" rIns="91440" bIns="45720" rtlCol="0" anchor="ctr"/>
          <a:lstStyle>
            <a:lvl1pPr algn="ctr">
              <a:defRPr lang="en-GB" sz="6000" b="0" i="0">
                <a:solidFill>
                  <a:schemeClr val="bg1"/>
                </a:solidFill>
                <a:latin typeface="+mj-lt"/>
                <a:cs typeface="Posterama" panose="020B0504020200020000" pitchFamily="34" charset="0"/>
              </a:defRPr>
            </a:lvl1pPr>
          </a:lstStyle>
          <a:p>
            <a:pPr rtl="0"/>
            <a:fld id="{0A95BBB0-0295-4C7E-A3D0-2F07981FE8CB}" type="slidenum">
              <a:rPr lang="en-GB" smtClean="0"/>
              <a:pPr/>
              <a:t>‹#›</a:t>
            </a:fld>
            <a:endParaRPr lang="en-GB" dirty="0"/>
          </a:p>
        </p:txBody>
      </p:sp>
    </p:spTree>
    <p:extLst>
      <p:ext uri="{BB962C8B-B14F-4D97-AF65-F5344CB8AC3E}">
        <p14:creationId xmlns:p14="http://schemas.microsoft.com/office/powerpoint/2010/main" val="2828590260"/>
      </p:ext>
    </p:extLst>
  </p:cSld>
  <p:clrMap bg1="lt1" tx1="dk1" bg2="lt2" tx2="dk2" accent1="accent1" accent2="accent2" accent3="accent3" accent4="accent4" accent5="accent5" accent6="accent6" hlink="hlink" folHlink="folHlink"/>
  <p:sldLayoutIdLst>
    <p:sldLayoutId id="2147483658" r:id="rId1"/>
    <p:sldLayoutId id="2147483659" r:id="rId2"/>
    <p:sldLayoutId id="2147483655" r:id="rId3"/>
    <p:sldLayoutId id="2147483675" r:id="rId4"/>
    <p:sldLayoutId id="2147483668" r:id="rId5"/>
    <p:sldLayoutId id="2147483676" r:id="rId6"/>
    <p:sldLayoutId id="2147483663" r:id="rId7"/>
    <p:sldLayoutId id="2147483662" r:id="rId8"/>
    <p:sldLayoutId id="2147483673" r:id="rId9"/>
    <p:sldLayoutId id="2147483677" r:id="rId10"/>
  </p:sldLayoutIdLst>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hf hdr="0" dt="0"/>
  <p:txStyles>
    <p:titleStyle>
      <a:lvl1pPr algn="l" defTabSz="914400" rtl="0" eaLnBrk="1" latinLnBrk="0" hangingPunct="1">
        <a:lnSpc>
          <a:spcPct val="90000"/>
        </a:lnSpc>
        <a:spcBef>
          <a:spcPct val="0"/>
        </a:spcBef>
        <a:buNone/>
        <a:defRPr lang="en-GB" sz="4400" b="1" i="0" kern="1200" cap="all" spc="300" baseline="0">
          <a:solidFill>
            <a:schemeClr val="bg1"/>
          </a:solidFill>
          <a:latin typeface="+mj-lt"/>
          <a:ea typeface="+mj-ea"/>
          <a:cs typeface="Posterama" panose="020B0504020200020000"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lang="en-GB" sz="2800" b="0" i="0" kern="1200" spc="50" baseline="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GB" sz="2400" b="0" i="0" kern="1200" spc="50" baseline="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GB" sz="2000" b="0" i="0" kern="1200" spc="50" baseline="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GB" sz="1800" b="0" i="0" kern="1200" spc="50" baseline="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GB" sz="1800" b="0" i="0" kern="1200" spc="50" baseline="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en-GB"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en-GB"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en-GB"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en-GB" sz="1800" kern="1200">
          <a:solidFill>
            <a:schemeClr val="tx1"/>
          </a:solidFill>
          <a:latin typeface="+mn-lt"/>
          <a:ea typeface="+mn-ea"/>
          <a:cs typeface="+mn-cs"/>
        </a:defRPr>
      </a:lvl9pPr>
    </p:bodyStyle>
    <p:otherStyle>
      <a:defPPr>
        <a:defRPr lang="en-GB"/>
      </a:defPPr>
      <a:lvl1pPr marL="0" algn="l" defTabSz="914400" rtl="0" eaLnBrk="1" latinLnBrk="0" hangingPunct="1">
        <a:defRPr lang="en-GB" sz="1800" kern="1200">
          <a:solidFill>
            <a:schemeClr val="tx1"/>
          </a:solidFill>
          <a:latin typeface="+mn-lt"/>
          <a:ea typeface="+mn-ea"/>
          <a:cs typeface="+mn-cs"/>
        </a:defRPr>
      </a:lvl1pPr>
      <a:lvl2pPr marL="457200" algn="l" defTabSz="914400" rtl="0" eaLnBrk="1" latinLnBrk="0" hangingPunct="1">
        <a:defRPr lang="en-GB" sz="1800" kern="1200">
          <a:solidFill>
            <a:schemeClr val="tx1"/>
          </a:solidFill>
          <a:latin typeface="+mn-lt"/>
          <a:ea typeface="+mn-ea"/>
          <a:cs typeface="+mn-cs"/>
        </a:defRPr>
      </a:lvl2pPr>
      <a:lvl3pPr marL="914400" algn="l" defTabSz="914400" rtl="0" eaLnBrk="1" latinLnBrk="0" hangingPunct="1">
        <a:defRPr lang="en-GB" sz="1800" kern="1200">
          <a:solidFill>
            <a:schemeClr val="tx1"/>
          </a:solidFill>
          <a:latin typeface="+mn-lt"/>
          <a:ea typeface="+mn-ea"/>
          <a:cs typeface="+mn-cs"/>
        </a:defRPr>
      </a:lvl3pPr>
      <a:lvl4pPr marL="1371600" algn="l" defTabSz="914400" rtl="0" eaLnBrk="1" latinLnBrk="0" hangingPunct="1">
        <a:defRPr lang="en-GB" sz="1800" kern="1200">
          <a:solidFill>
            <a:schemeClr val="tx1"/>
          </a:solidFill>
          <a:latin typeface="+mn-lt"/>
          <a:ea typeface="+mn-ea"/>
          <a:cs typeface="+mn-cs"/>
        </a:defRPr>
      </a:lvl4pPr>
      <a:lvl5pPr marL="1828800" algn="l" defTabSz="914400" rtl="0" eaLnBrk="1" latinLnBrk="0" hangingPunct="1">
        <a:defRPr lang="en-GB" sz="1800" kern="1200">
          <a:solidFill>
            <a:schemeClr val="tx1"/>
          </a:solidFill>
          <a:latin typeface="+mn-lt"/>
          <a:ea typeface="+mn-ea"/>
          <a:cs typeface="+mn-cs"/>
        </a:defRPr>
      </a:lvl5pPr>
      <a:lvl6pPr marL="2286000" algn="l" defTabSz="914400" rtl="0" eaLnBrk="1" latinLnBrk="0" hangingPunct="1">
        <a:defRPr lang="en-GB" sz="1800" kern="1200">
          <a:solidFill>
            <a:schemeClr val="tx1"/>
          </a:solidFill>
          <a:latin typeface="+mn-lt"/>
          <a:ea typeface="+mn-ea"/>
          <a:cs typeface="+mn-cs"/>
        </a:defRPr>
      </a:lvl6pPr>
      <a:lvl7pPr marL="2743200" algn="l" defTabSz="914400" rtl="0" eaLnBrk="1" latinLnBrk="0" hangingPunct="1">
        <a:defRPr lang="en-GB" sz="1800" kern="1200">
          <a:solidFill>
            <a:schemeClr val="tx1"/>
          </a:solidFill>
          <a:latin typeface="+mn-lt"/>
          <a:ea typeface="+mn-ea"/>
          <a:cs typeface="+mn-cs"/>
        </a:defRPr>
      </a:lvl7pPr>
      <a:lvl8pPr marL="3200400" algn="l" defTabSz="914400" rtl="0" eaLnBrk="1" latinLnBrk="0" hangingPunct="1">
        <a:defRPr lang="en-GB" sz="1800" kern="1200">
          <a:solidFill>
            <a:schemeClr val="tx1"/>
          </a:solidFill>
          <a:latin typeface="+mn-lt"/>
          <a:ea typeface="+mn-ea"/>
          <a:cs typeface="+mn-cs"/>
        </a:defRPr>
      </a:lvl8pPr>
      <a:lvl9pPr marL="3657600" algn="l" defTabSz="914400" rtl="0" eaLnBrk="1" latinLnBrk="0" hangingPunct="1">
        <a:defRPr lang="en-GB"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hord 6">
            <a:extLst>
              <a:ext uri="{FF2B5EF4-FFF2-40B4-BE49-F238E27FC236}">
                <a16:creationId xmlns:a16="http://schemas.microsoft.com/office/drawing/2014/main" id="{AFC06A73-FC87-CA07-8BC4-E8324F03CE36}"/>
              </a:ext>
            </a:extLst>
          </p:cNvPr>
          <p:cNvSpPr/>
          <p:nvPr/>
        </p:nvSpPr>
        <p:spPr>
          <a:xfrm rot="16200000">
            <a:off x="3406726" y="-2083660"/>
            <a:ext cx="5612540" cy="8885623"/>
          </a:xfrm>
          <a:prstGeom prst="chord">
            <a:avLst>
              <a:gd name="adj1" fmla="val 2699329"/>
              <a:gd name="adj2" fmla="val 18944347"/>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RO" dirty="0"/>
          </a:p>
        </p:txBody>
      </p:sp>
      <p:sp>
        <p:nvSpPr>
          <p:cNvPr id="10" name="Title 9">
            <a:extLst>
              <a:ext uri="{FF2B5EF4-FFF2-40B4-BE49-F238E27FC236}">
                <a16:creationId xmlns:a16="http://schemas.microsoft.com/office/drawing/2014/main" id="{EB566AAA-6DB2-2ABD-AF2A-E22BC1914175}"/>
              </a:ext>
            </a:extLst>
          </p:cNvPr>
          <p:cNvSpPr>
            <a:spLocks noGrp="1"/>
          </p:cNvSpPr>
          <p:nvPr>
            <p:ph type="title"/>
          </p:nvPr>
        </p:nvSpPr>
        <p:spPr/>
        <p:txBody>
          <a:bodyPr rtlCol="0"/>
          <a:lstStyle>
            <a:defPPr>
              <a:defRPr lang="en-GB"/>
            </a:defPPr>
          </a:lstStyle>
          <a:p>
            <a:pPr rtl="0"/>
            <a:r>
              <a:rPr lang="en-GB" dirty="0">
                <a:latin typeface="+mn-lt"/>
              </a:rPr>
              <a:t>FOODS FROM COUNTRIES</a:t>
            </a:r>
          </a:p>
        </p:txBody>
      </p:sp>
      <p:sp>
        <p:nvSpPr>
          <p:cNvPr id="4" name="Text Placeholder 3">
            <a:extLst>
              <a:ext uri="{FF2B5EF4-FFF2-40B4-BE49-F238E27FC236}">
                <a16:creationId xmlns:a16="http://schemas.microsoft.com/office/drawing/2014/main" id="{36AB6DFE-9BD7-991B-75BC-B931CC87333E}"/>
              </a:ext>
            </a:extLst>
          </p:cNvPr>
          <p:cNvSpPr>
            <a:spLocks noGrp="1"/>
          </p:cNvSpPr>
          <p:nvPr>
            <p:ph type="body" sz="quarter" idx="12"/>
          </p:nvPr>
        </p:nvSpPr>
        <p:spPr/>
        <p:txBody>
          <a:bodyPr rtlCol="0"/>
          <a:lstStyle>
            <a:defPPr>
              <a:defRPr lang="en-GB"/>
            </a:defPPr>
          </a:lstStyle>
          <a:p>
            <a:pPr rtl="0"/>
            <a:r>
              <a:rPr lang="en-GB" dirty="0"/>
              <a:t>Grade 5e</a:t>
            </a:r>
          </a:p>
        </p:txBody>
      </p:sp>
      <p:sp>
        <p:nvSpPr>
          <p:cNvPr id="5" name="Text Placeholder 4">
            <a:extLst>
              <a:ext uri="{FF2B5EF4-FFF2-40B4-BE49-F238E27FC236}">
                <a16:creationId xmlns:a16="http://schemas.microsoft.com/office/drawing/2014/main" id="{B5BDDE1F-4005-D053-5C6E-3DCA4DFFD623}"/>
              </a:ext>
            </a:extLst>
          </p:cNvPr>
          <p:cNvSpPr>
            <a:spLocks noGrp="1"/>
          </p:cNvSpPr>
          <p:nvPr>
            <p:ph type="body" sz="quarter" idx="13"/>
          </p:nvPr>
        </p:nvSpPr>
        <p:spPr/>
        <p:txBody>
          <a:bodyPr rtlCol="0"/>
          <a:lstStyle>
            <a:defPPr>
              <a:defRPr lang="en-GB"/>
            </a:defPPr>
          </a:lstStyle>
          <a:p>
            <a:pPr rtl="0"/>
            <a:r>
              <a:rPr lang="en-GB" dirty="0"/>
              <a:t>BY TUDOR TRIPA</a:t>
            </a:r>
          </a:p>
        </p:txBody>
      </p:sp>
    </p:spTree>
    <p:extLst>
      <p:ext uri="{BB962C8B-B14F-4D97-AF65-F5344CB8AC3E}">
        <p14:creationId xmlns:p14="http://schemas.microsoft.com/office/powerpoint/2010/main" val="3177652905"/>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04812C46-200A-4DEB-A05E-3ED6C68C238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E065C55B-1480-7A57-4628-029B9C826C67}"/>
              </a:ext>
            </a:extLst>
          </p:cNvPr>
          <p:cNvPicPr>
            <a:picLocks noChangeAspect="1"/>
          </p:cNvPicPr>
          <p:nvPr/>
        </p:nvPicPr>
        <p:blipFill rotWithShape="1">
          <a:blip r:embed="rId2"/>
          <a:srcRect l="5179" r="-2" b="-2"/>
          <a:stretch/>
        </p:blipFill>
        <p:spPr>
          <a:xfrm>
            <a:off x="2522356" y="10"/>
            <a:ext cx="9669642" cy="6857990"/>
          </a:xfrm>
          <a:prstGeom prst="rect">
            <a:avLst/>
          </a:prstGeom>
        </p:spPr>
      </p:pic>
      <p:sp>
        <p:nvSpPr>
          <p:cNvPr id="17" name="Rectangle 16">
            <a:extLst>
              <a:ext uri="{FF2B5EF4-FFF2-40B4-BE49-F238E27FC236}">
                <a16:creationId xmlns:a16="http://schemas.microsoft.com/office/drawing/2014/main" id="{D1EA859B-E555-4109-94F3-6700E046E00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4">
            <a:extLst>
              <a:ext uri="{FF2B5EF4-FFF2-40B4-BE49-F238E27FC236}">
                <a16:creationId xmlns:a16="http://schemas.microsoft.com/office/drawing/2014/main" id="{E4355533-789E-7690-2282-7E0DE23116D1}"/>
              </a:ext>
            </a:extLst>
          </p:cNvPr>
          <p:cNvSpPr>
            <a:spLocks noGrp="1"/>
          </p:cNvSpPr>
          <p:nvPr>
            <p:ph type="title"/>
          </p:nvPr>
        </p:nvSpPr>
        <p:spPr>
          <a:xfrm>
            <a:off x="689973" y="35616"/>
            <a:ext cx="3822189" cy="1899912"/>
          </a:xfrm>
        </p:spPr>
        <p:txBody>
          <a:bodyPr vert="horz" lIns="91440" tIns="45720" rIns="91440" bIns="45720" rtlCol="0" anchor="ctr">
            <a:normAutofit/>
          </a:bodyPr>
          <a:lstStyle>
            <a:defPPr>
              <a:defRPr lang="en-GB"/>
            </a:defPPr>
          </a:lstStyle>
          <a:p>
            <a:r>
              <a:rPr lang="en-US" sz="3400" dirty="0">
                <a:solidFill>
                  <a:schemeClr val="tx1"/>
                </a:solidFill>
                <a:cs typeface="+mj-cs"/>
              </a:rPr>
              <a:t>Foods from </a:t>
            </a:r>
            <a:r>
              <a:rPr lang="en-US" sz="3400" dirty="0" err="1">
                <a:solidFill>
                  <a:schemeClr val="tx1"/>
                </a:solidFill>
                <a:cs typeface="+mj-cs"/>
              </a:rPr>
              <a:t>switzerland</a:t>
            </a:r>
            <a:endParaRPr lang="en-US" sz="3400" dirty="0">
              <a:solidFill>
                <a:schemeClr val="tx1"/>
              </a:solidFill>
              <a:cs typeface="+mj-cs"/>
            </a:endParaRPr>
          </a:p>
        </p:txBody>
      </p:sp>
      <p:sp>
        <p:nvSpPr>
          <p:cNvPr id="6" name="Text Placeholder 5">
            <a:extLst>
              <a:ext uri="{FF2B5EF4-FFF2-40B4-BE49-F238E27FC236}">
                <a16:creationId xmlns:a16="http://schemas.microsoft.com/office/drawing/2014/main" id="{0E806B8F-01D6-34B4-655B-C01DE0A85BC2}"/>
              </a:ext>
            </a:extLst>
          </p:cNvPr>
          <p:cNvSpPr>
            <a:spLocks noGrp="1"/>
          </p:cNvSpPr>
          <p:nvPr>
            <p:ph type="body" sz="quarter" idx="13"/>
          </p:nvPr>
        </p:nvSpPr>
        <p:spPr>
          <a:xfrm>
            <a:off x="372780" y="1439853"/>
            <a:ext cx="4296103" cy="3700463"/>
          </a:xfrm>
        </p:spPr>
        <p:txBody>
          <a:bodyPr vert="horz" lIns="91440" tIns="45720" rIns="91440" bIns="45720" rtlCol="0">
            <a:noAutofit/>
          </a:bodyPr>
          <a:lstStyle>
            <a:defPPr>
              <a:defRPr lang="en-GB"/>
            </a:defPPr>
          </a:lstStyle>
          <a:p>
            <a:pPr algn="l"/>
            <a:r>
              <a:rPr lang="en-GB" sz="1400" b="1" i="0" dirty="0">
                <a:solidFill>
                  <a:srgbClr val="272726"/>
                </a:solidFill>
                <a:effectLst/>
                <a:latin typeface="+mj-lt"/>
              </a:rPr>
              <a:t>Raclette</a:t>
            </a:r>
          </a:p>
          <a:p>
            <a:pPr algn="l"/>
            <a:r>
              <a:rPr lang="en-GB" sz="1400" b="0" i="0" dirty="0">
                <a:solidFill>
                  <a:srgbClr val="272726"/>
                </a:solidFill>
                <a:effectLst/>
                <a:latin typeface="+mj-lt"/>
              </a:rPr>
              <a:t>Melted cheese served with "</a:t>
            </a:r>
            <a:r>
              <a:rPr lang="en-GB" sz="1400" b="0" i="0" dirty="0" err="1">
                <a:solidFill>
                  <a:srgbClr val="272726"/>
                </a:solidFill>
                <a:effectLst/>
                <a:latin typeface="+mj-lt"/>
              </a:rPr>
              <a:t>Gschwellti</a:t>
            </a:r>
            <a:r>
              <a:rPr lang="en-GB" sz="1400" b="0" i="0" dirty="0">
                <a:solidFill>
                  <a:srgbClr val="272726"/>
                </a:solidFill>
                <a:effectLst/>
                <a:latin typeface="+mj-lt"/>
              </a:rPr>
              <a:t>" (jacket potatoes), cocktail gherkins and onions as well as pickled fruit.</a:t>
            </a:r>
            <a:r>
              <a:rPr lang="en-GB" sz="1400" dirty="0">
                <a:latin typeface="+mj-lt"/>
              </a:rPr>
              <a:t/>
            </a:r>
            <a:br>
              <a:rPr lang="en-GB" sz="1400" dirty="0">
                <a:latin typeface="+mj-lt"/>
              </a:rPr>
            </a:br>
            <a:r>
              <a:rPr lang="en-GB" sz="1400" dirty="0">
                <a:latin typeface="+mj-lt"/>
              </a:rPr>
              <a:t/>
            </a:r>
            <a:br>
              <a:rPr lang="en-GB" sz="1400" dirty="0">
                <a:latin typeface="+mj-lt"/>
              </a:rPr>
            </a:br>
            <a:r>
              <a:rPr lang="en-GB" sz="1400" b="1" i="0" dirty="0" err="1">
                <a:solidFill>
                  <a:srgbClr val="272726"/>
                </a:solidFill>
                <a:effectLst/>
                <a:latin typeface="+mj-lt"/>
              </a:rPr>
              <a:t>Älplermagronen</a:t>
            </a:r>
            <a:endParaRPr lang="en-GB" sz="1400" b="1" i="0" dirty="0">
              <a:solidFill>
                <a:srgbClr val="272726"/>
              </a:solidFill>
              <a:effectLst/>
              <a:latin typeface="+mj-lt"/>
            </a:endParaRPr>
          </a:p>
          <a:p>
            <a:pPr algn="l"/>
            <a:r>
              <a:rPr lang="en-GB" sz="1400" b="0" i="0" dirty="0">
                <a:solidFill>
                  <a:srgbClr val="272726"/>
                </a:solidFill>
                <a:effectLst/>
                <a:latin typeface="+mj-lt"/>
              </a:rPr>
              <a:t>A kind of gratin with potatoes, macaroni, cheese, cream and onions. And most importantly, stewed apple on the side.</a:t>
            </a:r>
            <a:r>
              <a:rPr lang="en-GB" sz="1400" dirty="0">
                <a:latin typeface="+mj-lt"/>
              </a:rPr>
              <a:t/>
            </a:r>
            <a:br>
              <a:rPr lang="en-GB" sz="1400" dirty="0">
                <a:latin typeface="+mj-lt"/>
              </a:rPr>
            </a:br>
            <a:r>
              <a:rPr lang="en-GB" sz="1400" dirty="0">
                <a:latin typeface="+mj-lt"/>
              </a:rPr>
              <a:t/>
            </a:r>
            <a:br>
              <a:rPr lang="en-GB" sz="1400" dirty="0">
                <a:latin typeface="+mj-lt"/>
              </a:rPr>
            </a:br>
            <a:r>
              <a:rPr lang="en-GB" sz="1400" b="1" i="0" dirty="0" err="1">
                <a:solidFill>
                  <a:srgbClr val="272726"/>
                </a:solidFill>
                <a:effectLst/>
                <a:latin typeface="+mj-lt"/>
              </a:rPr>
              <a:t>Rösti</a:t>
            </a:r>
            <a:endParaRPr lang="en-GB" sz="1400" b="1" i="0" dirty="0">
              <a:solidFill>
                <a:srgbClr val="272726"/>
              </a:solidFill>
              <a:effectLst/>
              <a:latin typeface="+mj-lt"/>
            </a:endParaRPr>
          </a:p>
          <a:p>
            <a:pPr algn="l"/>
            <a:r>
              <a:rPr lang="en-GB" sz="1400" b="0" i="0" dirty="0">
                <a:solidFill>
                  <a:srgbClr val="272726"/>
                </a:solidFill>
                <a:effectLst/>
                <a:latin typeface="+mj-lt"/>
              </a:rPr>
              <a:t>A flat, hot cake made of grated, cooked jacket or raw potatoes and fried in hot butter or fat. The dish is bound by nothing apart from the starch contained in the potatoes.</a:t>
            </a:r>
            <a:r>
              <a:rPr lang="en-GB" sz="1400" dirty="0">
                <a:latin typeface="+mj-lt"/>
              </a:rPr>
              <a:t/>
            </a:r>
            <a:br>
              <a:rPr lang="en-GB" sz="1400" dirty="0">
                <a:latin typeface="+mj-lt"/>
              </a:rPr>
            </a:br>
            <a:r>
              <a:rPr lang="en-GB" sz="1400" dirty="0">
                <a:latin typeface="+mj-lt"/>
              </a:rPr>
              <a:t/>
            </a:r>
            <a:br>
              <a:rPr lang="en-GB" sz="1400" dirty="0">
                <a:latin typeface="+mj-lt"/>
              </a:rPr>
            </a:br>
            <a:r>
              <a:rPr lang="en-GB" sz="1400" b="1" i="0" dirty="0" err="1">
                <a:solidFill>
                  <a:srgbClr val="272726"/>
                </a:solidFill>
                <a:effectLst/>
                <a:latin typeface="+mj-lt"/>
              </a:rPr>
              <a:t>Birchermüesli</a:t>
            </a:r>
            <a:endParaRPr lang="en-GB" sz="1400" b="1" i="0" dirty="0">
              <a:solidFill>
                <a:srgbClr val="272726"/>
              </a:solidFill>
              <a:effectLst/>
              <a:latin typeface="+mj-lt"/>
            </a:endParaRPr>
          </a:p>
          <a:p>
            <a:r>
              <a:rPr lang="en-GB" sz="1400" b="0" i="0" dirty="0">
                <a:solidFill>
                  <a:srgbClr val="272726"/>
                </a:solidFill>
                <a:effectLst/>
                <a:latin typeface="+mj-lt"/>
              </a:rPr>
              <a:t>Developed around about 1900 by the Swiss doctor Maximilian Oskar Bircher-Brenner, it contains oat flakes, lemon juice, condensed milk, grated apples, hazelnuts or almonds.</a:t>
            </a:r>
            <a:r>
              <a:rPr lang="en-GB" sz="1400" dirty="0">
                <a:highlight>
                  <a:srgbClr val="FFFF00"/>
                </a:highlight>
                <a:latin typeface="+mj-lt"/>
              </a:rPr>
              <a:t/>
            </a:r>
            <a:br>
              <a:rPr lang="en-GB" sz="1400" dirty="0">
                <a:highlight>
                  <a:srgbClr val="FFFF00"/>
                </a:highlight>
                <a:latin typeface="+mj-lt"/>
              </a:rPr>
            </a:br>
            <a:endParaRPr lang="en-US" sz="1050" dirty="0">
              <a:solidFill>
                <a:schemeClr val="tx1"/>
              </a:solidFill>
              <a:highlight>
                <a:srgbClr val="FFFF00"/>
              </a:highlight>
              <a:latin typeface="+mj-lt"/>
            </a:endParaRPr>
          </a:p>
        </p:txBody>
      </p:sp>
      <p:sp>
        <p:nvSpPr>
          <p:cNvPr id="4" name="Slide Number Placeholder 3">
            <a:extLst>
              <a:ext uri="{FF2B5EF4-FFF2-40B4-BE49-F238E27FC236}">
                <a16:creationId xmlns:a16="http://schemas.microsoft.com/office/drawing/2014/main" id="{800E5D8E-651F-1196-DB91-55ADFDB4A2E3}"/>
              </a:ext>
            </a:extLst>
          </p:cNvPr>
          <p:cNvSpPr>
            <a:spLocks noGrp="1"/>
          </p:cNvSpPr>
          <p:nvPr>
            <p:ph type="sldNum" sz="quarter" idx="11"/>
          </p:nvPr>
        </p:nvSpPr>
        <p:spPr>
          <a:xfrm>
            <a:off x="8610600" y="6356350"/>
            <a:ext cx="2743200" cy="365125"/>
          </a:xfrm>
        </p:spPr>
        <p:txBody>
          <a:bodyPr vert="horz" lIns="91440" tIns="45720" rIns="91440" bIns="45720" rtlCol="0" anchor="ctr">
            <a:normAutofit/>
          </a:bodyPr>
          <a:lstStyle>
            <a:defPPr>
              <a:defRPr lang="en-GB"/>
            </a:defPPr>
          </a:lstStyle>
          <a:p>
            <a:pPr algn="r">
              <a:spcAft>
                <a:spcPts val="600"/>
              </a:spcAft>
              <a:defRPr/>
            </a:pPr>
            <a:r>
              <a:rPr lang="en-US" sz="1200">
                <a:solidFill>
                  <a:srgbClr val="FFFFFF"/>
                </a:solidFill>
                <a:latin typeface="Calibri" panose="020F0502020204030204"/>
                <a:cs typeface="+mn-cs"/>
              </a:rPr>
              <a:t>1</a:t>
            </a:r>
          </a:p>
        </p:txBody>
      </p:sp>
      <p:sp>
        <p:nvSpPr>
          <p:cNvPr id="3" name="Footer Placeholder 2">
            <a:extLst>
              <a:ext uri="{FF2B5EF4-FFF2-40B4-BE49-F238E27FC236}">
                <a16:creationId xmlns:a16="http://schemas.microsoft.com/office/drawing/2014/main" id="{FB20A2B9-A294-E13C-A812-DC32A0438957}"/>
              </a:ext>
            </a:extLst>
          </p:cNvPr>
          <p:cNvSpPr>
            <a:spLocks noGrp="1"/>
          </p:cNvSpPr>
          <p:nvPr>
            <p:ph type="ftr" sz="quarter" idx="10"/>
          </p:nvPr>
        </p:nvSpPr>
        <p:spPr>
          <a:xfrm rot="5400000">
            <a:off x="10503798" y="8637811"/>
            <a:ext cx="2444224" cy="171537"/>
          </a:xfrm>
        </p:spPr>
        <p:txBody>
          <a:bodyPr rtlCol="0"/>
          <a:lstStyle>
            <a:defPPr>
              <a:defRPr lang="en-GB"/>
            </a:defPPr>
          </a:lstStyle>
          <a:p>
            <a:pPr rtl="0">
              <a:spcAft>
                <a:spcPts val="600"/>
              </a:spcAft>
            </a:pPr>
            <a:r>
              <a:rPr lang="en-GB" dirty="0"/>
              <a:t>PRESENTATION TITLE</a:t>
            </a:r>
            <a:endParaRPr lang="en-GB"/>
          </a:p>
        </p:txBody>
      </p:sp>
    </p:spTree>
    <p:extLst>
      <p:ext uri="{BB962C8B-B14F-4D97-AF65-F5344CB8AC3E}">
        <p14:creationId xmlns:p14="http://schemas.microsoft.com/office/powerpoint/2010/main" val="863651469"/>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DDC106-AED6-8F10-C1F4-AA396BE56D85}"/>
              </a:ext>
            </a:extLst>
          </p:cNvPr>
          <p:cNvSpPr>
            <a:spLocks noGrp="1"/>
          </p:cNvSpPr>
          <p:nvPr>
            <p:ph type="title"/>
          </p:nvPr>
        </p:nvSpPr>
        <p:spPr>
          <a:xfrm>
            <a:off x="2387289" y="285572"/>
            <a:ext cx="6858000" cy="2066544"/>
          </a:xfrm>
        </p:spPr>
        <p:txBody>
          <a:bodyPr rtlCol="0"/>
          <a:lstStyle>
            <a:defPPr>
              <a:defRPr lang="en-GB"/>
            </a:defPPr>
          </a:lstStyle>
          <a:p>
            <a:pPr rtl="0"/>
            <a:r>
              <a:rPr lang="en-GB" dirty="0"/>
              <a:t>FOODS FROM NEPAL</a:t>
            </a:r>
          </a:p>
        </p:txBody>
      </p:sp>
      <p:pic>
        <p:nvPicPr>
          <p:cNvPr id="7" name="Picture 6">
            <a:extLst>
              <a:ext uri="{FF2B5EF4-FFF2-40B4-BE49-F238E27FC236}">
                <a16:creationId xmlns:a16="http://schemas.microsoft.com/office/drawing/2014/main" id="{4E51B1B6-5F3B-3F68-FECE-6C7959AB3954}"/>
              </a:ext>
            </a:extLst>
          </p:cNvPr>
          <p:cNvPicPr>
            <a:picLocks noChangeAspect="1"/>
          </p:cNvPicPr>
          <p:nvPr/>
        </p:nvPicPr>
        <p:blipFill rotWithShape="1">
          <a:blip r:embed="rId2"/>
          <a:srcRect l="362" t="4968" r="830" b="5615"/>
          <a:stretch/>
        </p:blipFill>
        <p:spPr>
          <a:xfrm>
            <a:off x="6860652" y="1184243"/>
            <a:ext cx="7679761" cy="5212338"/>
          </a:xfrm>
          <a:prstGeom prst="ellipse">
            <a:avLst/>
          </a:prstGeom>
        </p:spPr>
      </p:pic>
      <p:sp>
        <p:nvSpPr>
          <p:cNvPr id="9" name="TextBox 8">
            <a:extLst>
              <a:ext uri="{FF2B5EF4-FFF2-40B4-BE49-F238E27FC236}">
                <a16:creationId xmlns:a16="http://schemas.microsoft.com/office/drawing/2014/main" id="{0A39DF7B-D4C5-1EAB-9E80-C397AF94DF40}"/>
              </a:ext>
            </a:extLst>
          </p:cNvPr>
          <p:cNvSpPr txBox="1"/>
          <p:nvPr/>
        </p:nvSpPr>
        <p:spPr>
          <a:xfrm>
            <a:off x="206619" y="2352116"/>
            <a:ext cx="5889381" cy="3693319"/>
          </a:xfrm>
          <a:prstGeom prst="rect">
            <a:avLst/>
          </a:prstGeom>
          <a:noFill/>
        </p:spPr>
        <p:txBody>
          <a:bodyPr wrap="square">
            <a:spAutoFit/>
          </a:bodyPr>
          <a:lstStyle/>
          <a:p>
            <a:pPr algn="l"/>
            <a:r>
              <a:rPr lang="en-GB" b="0" i="0" dirty="0">
                <a:solidFill>
                  <a:schemeClr val="bg1"/>
                </a:solidFill>
                <a:effectLst/>
                <a:latin typeface="+mj-lt"/>
              </a:rPr>
              <a:t>Dal Bhat</a:t>
            </a:r>
          </a:p>
          <a:p>
            <a:pPr algn="l"/>
            <a:r>
              <a:rPr lang="en-GB" b="0" i="0" dirty="0">
                <a:solidFill>
                  <a:schemeClr val="bg1"/>
                </a:solidFill>
                <a:effectLst/>
                <a:latin typeface="+mj-lt"/>
              </a:rPr>
              <a:t>Considered the national dish, Dal Bhat is a staple meal comprising lentil soup (dal) paired with steamed rice (</a:t>
            </a:r>
            <a:r>
              <a:rPr lang="en-GB" b="0" i="0" dirty="0" err="1">
                <a:solidFill>
                  <a:schemeClr val="bg1"/>
                </a:solidFill>
                <a:effectLst/>
                <a:latin typeface="+mj-lt"/>
              </a:rPr>
              <a:t>bhat</a:t>
            </a:r>
            <a:r>
              <a:rPr lang="en-GB" b="0" i="0" dirty="0">
                <a:solidFill>
                  <a:schemeClr val="bg1"/>
                </a:solidFill>
                <a:effectLst/>
                <a:latin typeface="+mj-lt"/>
              </a:rPr>
              <a:t>). It's often accompanied by vegetables, pickles, and sometimes, achar (spicy sauce).</a:t>
            </a:r>
          </a:p>
          <a:p>
            <a:endParaRPr lang="en-GB" b="0" i="0" dirty="0">
              <a:solidFill>
                <a:schemeClr val="bg1"/>
              </a:solidFill>
              <a:effectLst/>
              <a:latin typeface="+mj-lt"/>
            </a:endParaRPr>
          </a:p>
          <a:p>
            <a:r>
              <a:rPr lang="en-GB" b="0" i="0" dirty="0" err="1">
                <a:solidFill>
                  <a:schemeClr val="bg1"/>
                </a:solidFill>
                <a:effectLst/>
                <a:latin typeface="+mj-lt"/>
              </a:rPr>
              <a:t>Momos</a:t>
            </a:r>
            <a:endParaRPr lang="en-GB" b="0" i="0" dirty="0">
              <a:solidFill>
                <a:schemeClr val="bg1"/>
              </a:solidFill>
              <a:effectLst/>
              <a:latin typeface="+mj-lt"/>
            </a:endParaRPr>
          </a:p>
          <a:p>
            <a:r>
              <a:rPr lang="en-GB" b="0" i="0" dirty="0" err="1">
                <a:solidFill>
                  <a:schemeClr val="bg1"/>
                </a:solidFill>
                <a:effectLst/>
                <a:latin typeface="+mj-lt"/>
              </a:rPr>
              <a:t>Momos</a:t>
            </a:r>
            <a:r>
              <a:rPr lang="en-GB" b="0" i="0" dirty="0">
                <a:solidFill>
                  <a:schemeClr val="bg1"/>
                </a:solidFill>
                <a:effectLst/>
                <a:latin typeface="+mj-lt"/>
              </a:rPr>
              <a:t> are small envelopes of white flour stuffed with veggies or minced lamb or chicken. They are served with different kinds of sauces and mayonnaise, which makes the combination a delicious snack.</a:t>
            </a:r>
          </a:p>
          <a:p>
            <a:pPr algn="l"/>
            <a:endParaRPr lang="en-GB" b="0" i="0" dirty="0">
              <a:solidFill>
                <a:srgbClr val="333333"/>
              </a:solidFill>
              <a:effectLst/>
              <a:highlight>
                <a:srgbClr val="FFFFFF"/>
              </a:highlight>
              <a:latin typeface="manrope bold"/>
            </a:endParaRPr>
          </a:p>
        </p:txBody>
      </p:sp>
    </p:spTree>
    <p:extLst>
      <p:ext uri="{BB962C8B-B14F-4D97-AF65-F5344CB8AC3E}">
        <p14:creationId xmlns:p14="http://schemas.microsoft.com/office/powerpoint/2010/main" val="1857369344"/>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14362 -0.20093 C 0.13308 -0.22153 0.13894 -0.21065 0.12605 -0.23357 C 0.12409 -0.23681 0.12253 -0.24074 0.12045 -0.24352 C 0.11381 -0.25232 0.10678 -0.26204 0.09974 -0.26899 C 0.09727 -0.2713 0.09506 -0.27408 0.09245 -0.27616 C 0.07383 -0.29051 0.08099 -0.28403 0.06693 -0.29167 C 0.06381 -0.29329 0.06068 -0.29561 0.05743 -0.29723 C 0.05131 -0.30047 0.04519 -0.30301 0.03907 -0.30579 C 0.03581 -0.30741 0.03269 -0.30903 0.02943 -0.31019 L 0.01029 -0.31574 C 0.00743 -0.31667 0.00456 -0.31829 0.00157 -0.31852 L -0.00885 -0.31991 C -0.02447 -0.31945 -0.04023 -0.32014 -0.05586 -0.31852 C -0.06341 -0.31783 -0.08997 -0.3044 -0.09257 -0.30301 C -0.09609 -0.30116 -0.09961 -0.29954 -0.10299 -0.29723 C -0.11237 -0.29098 -0.12395 -0.28218 -0.13333 -0.27315 C -0.13711 -0.26968 -0.14088 -0.26598 -0.1444 -0.26181 C -0.14804 -0.25787 -0.1513 -0.25324 -0.15481 -0.24908 C -0.16106 -0.2419 -0.16731 -0.23635 -0.17317 -0.22778 C -0.17487 -0.22524 -0.17643 -0.22223 -0.17799 -0.21922 C -0.18138 -0.21274 -0.18463 -0.20533 -0.1875 -0.19815 C -0.18919 -0.19399 -0.19088 -0.18982 -0.19231 -0.18519 C -0.1957 -0.175 -0.19934 -0.16505 -0.20195 -0.15417 C -0.20455 -0.14283 -0.20703 -0.13287 -0.20911 -0.12153 C -0.21002 -0.11644 -0.2108 -0.11111 -0.21145 -0.10579 C -0.21276 -0.09584 -0.21601 -0.06204 -0.21627 -0.05903 C -0.21679 -0.05301 -0.21783 -0.04051 -0.21783 -0.04051 C -0.21809 -0.03403 -0.21822 -0.02732 -0.21862 -0.02084 C -0.21901 -0.01505 -0.22031 -0.00949 -0.22018 -0.00371 C -0.22005 0.02708 -0.21979 0.05787 -0.21783 0.08842 C -0.21705 0.10162 -0.20833 0.12963 -0.20507 0.13958 C -0.2026 0.14722 -0.2 0.15486 -0.19713 0.16226 C -0.19336 0.17152 -0.18515 0.18726 -0.18033 0.1949 C -0.16705 0.21551 -0.14947 0.22824 -0.13333 0.23889 C -0.11875 0.24838 -0.11666 0.25046 -0.10143 0.25717 C -0.09635 0.25949 -0.09127 0.26088 -0.08619 0.26296 C -0.08164 0.26458 -0.07721 0.26689 -0.07265 0.26851 C -0.06731 0.2706 -0.06197 0.27222 -0.05664 0.2743 C -0.05104 0.27639 -0.04557 0.27939 -0.03997 0.28125 C -0.03268 0.28379 -0.01015 0.28889 -0.00403 0.28981 C 0.01289 0.29259 0.02305 0.29305 0.03985 0.29421 L 0.05664 0.29259 C 0.06133 0.29213 0.06628 0.29259 0.07097 0.2912 C 0.07553 0.28981 0.08516 0.28217 0.08933 0.27847 C 0.09584 0.27268 0.10079 0.26805 0.10612 0.25856 C 0.1125 0.24699 0.12149 0.23055 0.12605 0.21458 C 0.1293 0.20301 0.13308 0.19189 0.13477 0.17916 C 0.13659 0.16551 0.13985 0.14166 0.14115 0.12824 C 0.14206 0.11851 0.14297 0.10185 0.14362 0.0912 C 0.14323 0.08171 0.14375 0.07222 0.14271 0.06296 C 0.14232 0.05879 0.14076 0.05532 0.13959 0.05162 C 0.13672 0.04282 0.13412 0.03402 0.13073 0.02592 C 0.1155 -0.01158 0.12071 -0.00116 0.10209 -0.03635 C 0.09948 -0.04121 0.09675 -0.04584 0.09414 -0.05047 C 0.09167 -0.05486 0.08946 -0.05926 0.08685 -0.06343 C 0.08112 -0.07246 0.07956 -0.0757 0.07331 -0.08311 C 0.07123 -0.08565 0.06914 -0.0882 0.06693 -0.09028 C 0.06342 -0.09375 0.05235 -0.10116 0.04935 -0.10301 C 0.04258 -0.10718 0.03542 -0.10973 0.02865 -0.11436 C 0.01967 -0.12061 0.01719 -0.12269 0.00795 -0.12709 C 0.00456 -0.12871 0.00092 -0.12963 -0.00247 -0.13149 C -0.02903 -0.14468 0.00482 -0.13056 -0.02161 -0.13982 C -0.02513 -0.14121 -0.02838 -0.14352 -0.0319 -0.14422 C -0.0388 -0.14537 -0.04583 -0.14514 -0.05273 -0.14561 C -0.05559 -0.14514 -0.05859 -0.14468 -0.06145 -0.14422 C -0.06536 -0.14329 -0.0677 -0.14329 -0.07109 -0.13982 C -0.07226 -0.13866 -0.07317 -0.13704 -0.07421 -0.13565 C -0.08958 -0.09352 -0.0819 -0.11667 -0.10052 -0.04908 C -0.10351 -0.03843 -0.1069 -0.02778 -0.10937 -0.01644 C -0.1164 0.01597 -0.11328 0.00046 -0.11888 0.03032 C -0.12096 0.05254 -0.12174 0.05092 -0.11888 0.07847 C -0.11809 0.08611 -0.11523 0.08889 -0.1125 0.09421 C -0.10664 0.10578 -0.11211 0.09814 -0.10299 0.11111 C -0.10013 0.11504 -0.09726 0.11921 -0.09414 0.12245 C -0.09114 0.12569 -0.08789 0.12824 -0.08463 0.13101 C -0.07382 0.13981 -0.07369 0.13981 -0.06224 0.14514 C -0.05911 0.14676 -0.05599 0.14838 -0.05273 0.14953 C -0.05039 0.15023 -0.04791 0.15046 -0.04557 0.15092 C -0.03971 0.14953 -0.03359 0.14976 -0.02799 0.14652 C -0.0263 0.1456 -0.01432 0.12893 -0.01276 0.12685 C -0.01054 0.12361 -0.00429 0.11412 -0.00247 0.10972 C 0.00053 0.10301 0.00313 0.09583 0.00547 0.08842 C 0.01133 0.07014 0.01185 0.06944 0.01667 0.05162 C 0.01784 0.04745 0.01875 0.04305 0.01993 0.03889 C 0.02305 0.02708 0.02175 0.03426 0.02305 0.02453 C 0.02253 0.01342 0.02292 0.0074 0.02071 -0.00232 C 0.01967 -0.00672 0.01641 -0.01806 0.01433 -0.02223 C 0.01289 -0.025 0.01107 -0.02686 0.00951 -0.02917 C 0.00808 -0.03149 0.00704 -0.03426 0.00547 -0.03635 C 0.00248 -0.04051 -0.00065 -0.04468 -0.00403 -0.04769 C -0.00507 -0.04861 -0.00612 -0.04977 -0.00729 -0.05047 C -0.00846 -0.05139 -0.00989 -0.05139 -0.01119 -0.05186 C -0.01197 -0.05232 -0.01276 -0.05301 -0.01367 -0.05348 C -0.01471 -0.05394 -0.01575 -0.0544 -0.01679 -0.05486 C -0.01888 -0.05394 -0.02122 -0.05348 -0.02317 -0.05186 C -0.025 -0.0507 -0.0263 -0.04792 -0.02799 -0.0463 C -0.03476 -0.03936 -0.03398 -0.04329 -0.04231 -0.03218 C -0.04635 -0.02686 -0.0444 -0.02917 -0.04791 -0.025 C -0.04843 -0.02361 -0.04895 -0.02199 -0.04947 -0.02084 C -0.05 -0.01968 -0.05065 -0.01899 -0.05117 -0.01783 C -0.05195 -0.01574 -0.05286 -0.0132 -0.05351 -0.01088 C -0.0539 -0.00949 -0.0539 -0.00787 -0.05429 -0.00649 C -0.05481 -0.00463 -0.05533 -0.00278 -0.05586 -0.00093 C -0.05612 0.00092 -0.05651 0.00277 -0.05664 0.00486 C -0.05755 0.01134 -0.05729 0.01157 -0.05833 0.01759 C -0.05846 0.01898 -0.05885 0.02037 -0.05911 0.02176 C -0.05885 0.02453 -0.05898 0.02777 -0.05833 0.03032 C -0.05781 0.03217 -0.05664 0.0331 -0.05586 0.03449 C -0.05507 0.03634 -0.05442 0.03842 -0.05351 0.04027 C -0.05221 0.04282 -0.05078 0.0449 -0.04947 0.04722 C -0.04648 0.05277 -0.0444 0.05671 -0.04075 0.06157 C -0.03658 0.06689 -0.03255 0.07291 -0.02799 0.07708 L -0.02005 0.08426 C -0.01836 0.08379 -0.01653 0.08449 -0.01523 0.08287 C -0.01432 0.08171 -0.01471 0.07893 -0.01445 0.07708 C -0.01393 0.0743 -0.01341 0.07129 -0.01276 0.06851 C -0.0108 0.05949 -0.01145 0.0662 -0.00963 0.05578 C -0.00898 0.05208 -0.00807 0.04444 -0.00807 0.04444 C -0.00833 0.04074 -0.0082 0.0368 -0.00885 0.0331 C -0.00924 0.03078 -0.01028 0.02916 -0.01119 0.02754 C -0.01458 0.0206 -0.01432 0.02152 -0.01757 0.01759 C -0.01822 0.01759 -0.02487 0.01898 -0.02643 0.02037 C -0.02708 0.02106 -0.02734 0.02245 -0.02799 0.02314 C -0.02877 0.0243 -0.02955 0.025 -0.03033 0.02592 C -0.03046 0.02615 -0.03346 0.03333 -0.03281 0.03449 C -0.03151 0.03657 -0.02942 0.03611 -0.02799 0.0375 L -0.02643 0.03889 " pathEditMode="relative" ptsTypes="AAAAAAAAAAAAAAAAAAAAAAAAAAAAAAAAAAAAAAAAAAAAAAAAAAAAAAAAAAAAAAAAAAAAAAAAAAAAAAAAAAAAAAAAAAAAAAAAAAAAAAAAAAAAAAAAAAAAAAAAAAAAAAA">
                                      <p:cBhvr>
                                        <p:cTn id="6" dur="5250" fill="hold"/>
                                        <p:tgtEl>
                                          <p:spTgt spid="7"/>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itle 29" hidden="1">
            <a:extLst>
              <a:ext uri="{FF2B5EF4-FFF2-40B4-BE49-F238E27FC236}">
                <a16:creationId xmlns:a16="http://schemas.microsoft.com/office/drawing/2014/main" id="{F1771253-19BC-7765-6345-3FECAFEEC508}"/>
              </a:ext>
            </a:extLst>
          </p:cNvPr>
          <p:cNvSpPr>
            <a:spLocks noGrp="1"/>
          </p:cNvSpPr>
          <p:nvPr>
            <p:ph type="title" idx="4294967295"/>
          </p:nvPr>
        </p:nvSpPr>
        <p:spPr>
          <a:xfrm>
            <a:off x="0" y="823913"/>
            <a:ext cx="7377113" cy="1325562"/>
          </a:xfrm>
        </p:spPr>
        <p:txBody>
          <a:bodyPr rtlCol="0"/>
          <a:lstStyle>
            <a:defPPr>
              <a:defRPr lang="en-GB"/>
            </a:defPPr>
          </a:lstStyle>
          <a:p>
            <a:pPr rtl="0"/>
            <a:r>
              <a:rPr lang="en-GB" dirty="0"/>
              <a:t>Three picture collage</a:t>
            </a:r>
          </a:p>
        </p:txBody>
      </p:sp>
      <p:sp>
        <p:nvSpPr>
          <p:cNvPr id="12" name="Oval 11">
            <a:extLst>
              <a:ext uri="{FF2B5EF4-FFF2-40B4-BE49-F238E27FC236}">
                <a16:creationId xmlns:a16="http://schemas.microsoft.com/office/drawing/2014/main" id="{21B0A349-DCD8-E4A6-6AD6-1B20604C75F0}"/>
              </a:ext>
            </a:extLst>
          </p:cNvPr>
          <p:cNvSpPr/>
          <p:nvPr/>
        </p:nvSpPr>
        <p:spPr>
          <a:xfrm>
            <a:off x="1671145" y="5186855"/>
            <a:ext cx="8849709" cy="334229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RO"/>
          </a:p>
        </p:txBody>
      </p:sp>
      <p:sp>
        <p:nvSpPr>
          <p:cNvPr id="15" name="Rectangle 14">
            <a:extLst>
              <a:ext uri="{FF2B5EF4-FFF2-40B4-BE49-F238E27FC236}">
                <a16:creationId xmlns:a16="http://schemas.microsoft.com/office/drawing/2014/main" id="{7D9D09AA-F3B7-7887-84D6-50515D576E0D}"/>
              </a:ext>
            </a:extLst>
          </p:cNvPr>
          <p:cNvSpPr/>
          <p:nvPr/>
        </p:nvSpPr>
        <p:spPr>
          <a:xfrm>
            <a:off x="9236961" y="0"/>
            <a:ext cx="1923393" cy="3429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RO"/>
          </a:p>
        </p:txBody>
      </p:sp>
      <p:sp>
        <p:nvSpPr>
          <p:cNvPr id="16" name="Oval 15">
            <a:extLst>
              <a:ext uri="{FF2B5EF4-FFF2-40B4-BE49-F238E27FC236}">
                <a16:creationId xmlns:a16="http://schemas.microsoft.com/office/drawing/2014/main" id="{69075F4D-DBF5-D831-6BDD-6D1861D12680}"/>
              </a:ext>
            </a:extLst>
          </p:cNvPr>
          <p:cNvSpPr/>
          <p:nvPr/>
        </p:nvSpPr>
        <p:spPr>
          <a:xfrm>
            <a:off x="1530582" y="-1153982"/>
            <a:ext cx="8849709" cy="334229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RO"/>
          </a:p>
        </p:txBody>
      </p:sp>
      <p:sp>
        <p:nvSpPr>
          <p:cNvPr id="17" name="Oval 16">
            <a:extLst>
              <a:ext uri="{FF2B5EF4-FFF2-40B4-BE49-F238E27FC236}">
                <a16:creationId xmlns:a16="http://schemas.microsoft.com/office/drawing/2014/main" id="{DD9477A6-6592-F9C8-FEFB-662041583440}"/>
              </a:ext>
            </a:extLst>
          </p:cNvPr>
          <p:cNvSpPr/>
          <p:nvPr/>
        </p:nvSpPr>
        <p:spPr>
          <a:xfrm>
            <a:off x="1530582" y="2016437"/>
            <a:ext cx="8990271" cy="334229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spcBef>
                <a:spcPts val="1800"/>
              </a:spcBef>
              <a:spcAft>
                <a:spcPts val="400"/>
              </a:spcAft>
            </a:pPr>
            <a:r>
              <a:rPr lang="en-GB" sz="1800" b="1" i="0" u="none" strike="noStrike" dirty="0">
                <a:solidFill>
                  <a:schemeClr val="bg1"/>
                </a:solidFill>
                <a:effectLst/>
                <a:latin typeface="+mj-lt"/>
              </a:rPr>
              <a:t>  Biriyani - Famous specialty of Bangalore</a:t>
            </a:r>
            <a:endParaRPr lang="en-GB" b="1" i="0" u="none" strike="noStrike" dirty="0">
              <a:solidFill>
                <a:schemeClr val="bg1"/>
              </a:solidFill>
              <a:effectLst/>
              <a:latin typeface="+mj-lt"/>
            </a:endParaRPr>
          </a:p>
          <a:p>
            <a:pPr algn="ctr" rtl="0">
              <a:spcBef>
                <a:spcPts val="0"/>
              </a:spcBef>
              <a:spcAft>
                <a:spcPts val="0"/>
              </a:spcAft>
            </a:pPr>
            <a:r>
              <a:rPr lang="en-GB" sz="1800" b="0" i="0" u="none" strike="noStrike" dirty="0">
                <a:solidFill>
                  <a:schemeClr val="bg1"/>
                </a:solidFill>
                <a:effectLst/>
                <a:latin typeface="+mj-lt"/>
              </a:rPr>
              <a:t>  Biriyani is a specialty and traditional mixed rice dish that   you cannot ignore on the way to discover Indian cuisine.     Chef will use the sticky and fragrant Basmati rice only found in India, seasoned with saffron, herbs, onions, garlic, beans and cardamom and then lightly cooked, then cooked with chicken, goat or lamb. Biriyani is usually eaten with frozen milk and roasted eggplant for extra </a:t>
            </a:r>
            <a:r>
              <a:rPr lang="en-GB" sz="1800" b="0" i="0" u="none" strike="noStrike" dirty="0" err="1">
                <a:solidFill>
                  <a:schemeClr val="bg1"/>
                </a:solidFill>
                <a:effectLst/>
                <a:latin typeface="+mj-lt"/>
              </a:rPr>
              <a:t>flavor</a:t>
            </a:r>
            <a:r>
              <a:rPr lang="en-GB" sz="1800" b="0" i="0" u="none" strike="noStrike" dirty="0">
                <a:solidFill>
                  <a:schemeClr val="bg1"/>
                </a:solidFill>
                <a:effectLst/>
                <a:latin typeface="+mj-lt"/>
              </a:rPr>
              <a:t>. </a:t>
            </a:r>
            <a:endParaRPr lang="en-GB" b="0" i="0" u="none" strike="noStrike" dirty="0">
              <a:solidFill>
                <a:schemeClr val="bg1"/>
              </a:solidFill>
              <a:effectLst/>
              <a:latin typeface="+mj-lt"/>
            </a:endParaRPr>
          </a:p>
        </p:txBody>
      </p:sp>
      <p:sp>
        <p:nvSpPr>
          <p:cNvPr id="18" name="Rectangle 17">
            <a:extLst>
              <a:ext uri="{FF2B5EF4-FFF2-40B4-BE49-F238E27FC236}">
                <a16:creationId xmlns:a16="http://schemas.microsoft.com/office/drawing/2014/main" id="{1681FE05-529D-92F6-7D88-4D69A7AF1387}"/>
              </a:ext>
            </a:extLst>
          </p:cNvPr>
          <p:cNvSpPr/>
          <p:nvPr/>
        </p:nvSpPr>
        <p:spPr>
          <a:xfrm>
            <a:off x="-518118" y="0"/>
            <a:ext cx="1923393"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RO"/>
          </a:p>
        </p:txBody>
      </p:sp>
      <p:sp>
        <p:nvSpPr>
          <p:cNvPr id="19" name="TextBox 18">
            <a:extLst>
              <a:ext uri="{FF2B5EF4-FFF2-40B4-BE49-F238E27FC236}">
                <a16:creationId xmlns:a16="http://schemas.microsoft.com/office/drawing/2014/main" id="{C0DC1D1D-BE2F-3855-E6AE-E47C2C88BE48}"/>
              </a:ext>
            </a:extLst>
          </p:cNvPr>
          <p:cNvSpPr txBox="1"/>
          <p:nvPr/>
        </p:nvSpPr>
        <p:spPr>
          <a:xfrm>
            <a:off x="2172529" y="77445"/>
            <a:ext cx="7565814" cy="1938992"/>
          </a:xfrm>
          <a:prstGeom prst="rect">
            <a:avLst/>
          </a:prstGeom>
          <a:noFill/>
        </p:spPr>
        <p:txBody>
          <a:bodyPr wrap="square" rtlCol="0">
            <a:spAutoFit/>
          </a:bodyPr>
          <a:lstStyle/>
          <a:p>
            <a:pPr algn="ctr"/>
            <a:r>
              <a:rPr lang="en-RO" sz="6000" b="1" dirty="0">
                <a:solidFill>
                  <a:schemeClr val="bg1"/>
                </a:solidFill>
                <a:latin typeface="+mj-lt"/>
              </a:rPr>
              <a:t>FOODS FROM INDIA</a:t>
            </a:r>
          </a:p>
        </p:txBody>
      </p:sp>
    </p:spTree>
    <p:extLst>
      <p:ext uri="{BB962C8B-B14F-4D97-AF65-F5344CB8AC3E}">
        <p14:creationId xmlns:p14="http://schemas.microsoft.com/office/powerpoint/2010/main" val="1597432154"/>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itle 29" hidden="1">
            <a:extLst>
              <a:ext uri="{FF2B5EF4-FFF2-40B4-BE49-F238E27FC236}">
                <a16:creationId xmlns:a16="http://schemas.microsoft.com/office/drawing/2014/main" id="{F1771253-19BC-7765-6345-3FECAFEEC508}"/>
              </a:ext>
            </a:extLst>
          </p:cNvPr>
          <p:cNvSpPr>
            <a:spLocks noGrp="1"/>
          </p:cNvSpPr>
          <p:nvPr>
            <p:ph type="title" idx="4294967295"/>
          </p:nvPr>
        </p:nvSpPr>
        <p:spPr>
          <a:xfrm>
            <a:off x="0" y="823913"/>
            <a:ext cx="7377113" cy="1325562"/>
          </a:xfrm>
        </p:spPr>
        <p:txBody>
          <a:bodyPr rtlCol="0"/>
          <a:lstStyle>
            <a:defPPr>
              <a:defRPr lang="en-GB"/>
            </a:defPPr>
          </a:lstStyle>
          <a:p>
            <a:pPr rtl="0"/>
            <a:r>
              <a:rPr lang="en-GB" dirty="0"/>
              <a:t>Three picture collage</a:t>
            </a:r>
          </a:p>
        </p:txBody>
      </p:sp>
      <p:sp>
        <p:nvSpPr>
          <p:cNvPr id="12" name="Oval 11">
            <a:extLst>
              <a:ext uri="{FF2B5EF4-FFF2-40B4-BE49-F238E27FC236}">
                <a16:creationId xmlns:a16="http://schemas.microsoft.com/office/drawing/2014/main" id="{21B0A349-DCD8-E4A6-6AD6-1B20604C75F0}"/>
              </a:ext>
            </a:extLst>
          </p:cNvPr>
          <p:cNvSpPr/>
          <p:nvPr/>
        </p:nvSpPr>
        <p:spPr>
          <a:xfrm>
            <a:off x="1671146" y="3795358"/>
            <a:ext cx="8849709" cy="334229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RO"/>
          </a:p>
        </p:txBody>
      </p:sp>
      <p:sp>
        <p:nvSpPr>
          <p:cNvPr id="15" name="Rectangle 14">
            <a:extLst>
              <a:ext uri="{FF2B5EF4-FFF2-40B4-BE49-F238E27FC236}">
                <a16:creationId xmlns:a16="http://schemas.microsoft.com/office/drawing/2014/main" id="{7D9D09AA-F3B7-7887-84D6-50515D576E0D}"/>
              </a:ext>
            </a:extLst>
          </p:cNvPr>
          <p:cNvSpPr/>
          <p:nvPr/>
        </p:nvSpPr>
        <p:spPr>
          <a:xfrm>
            <a:off x="9236961" y="0"/>
            <a:ext cx="1923393" cy="3429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RO"/>
          </a:p>
        </p:txBody>
      </p:sp>
      <p:sp>
        <p:nvSpPr>
          <p:cNvPr id="16" name="Oval 15">
            <a:extLst>
              <a:ext uri="{FF2B5EF4-FFF2-40B4-BE49-F238E27FC236}">
                <a16:creationId xmlns:a16="http://schemas.microsoft.com/office/drawing/2014/main" id="{69075F4D-DBF5-D831-6BDD-6D1861D12680}"/>
              </a:ext>
            </a:extLst>
          </p:cNvPr>
          <p:cNvSpPr/>
          <p:nvPr/>
        </p:nvSpPr>
        <p:spPr>
          <a:xfrm>
            <a:off x="1530582" y="-2550072"/>
            <a:ext cx="8849709" cy="334229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RO"/>
          </a:p>
        </p:txBody>
      </p:sp>
      <p:sp>
        <p:nvSpPr>
          <p:cNvPr id="17" name="Oval 16">
            <a:extLst>
              <a:ext uri="{FF2B5EF4-FFF2-40B4-BE49-F238E27FC236}">
                <a16:creationId xmlns:a16="http://schemas.microsoft.com/office/drawing/2014/main" id="{DD9477A6-6592-F9C8-FEFB-662041583440}"/>
              </a:ext>
            </a:extLst>
          </p:cNvPr>
          <p:cNvSpPr/>
          <p:nvPr/>
        </p:nvSpPr>
        <p:spPr>
          <a:xfrm>
            <a:off x="1530583" y="622643"/>
            <a:ext cx="8990271" cy="334229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spcBef>
                <a:spcPts val="1800"/>
              </a:spcBef>
              <a:spcAft>
                <a:spcPts val="400"/>
              </a:spcAft>
            </a:pPr>
            <a:r>
              <a:rPr lang="en-GB" sz="1800" b="1" i="0" u="none" strike="noStrike" dirty="0">
                <a:solidFill>
                  <a:schemeClr val="bg1"/>
                </a:solidFill>
                <a:effectLst/>
                <a:latin typeface="+mj-lt"/>
              </a:rPr>
              <a:t>  Biriyani - Famous specialty of Bangalore</a:t>
            </a:r>
            <a:endParaRPr lang="en-GB" b="1" i="0" u="none" strike="noStrike" dirty="0">
              <a:solidFill>
                <a:schemeClr val="bg1"/>
              </a:solidFill>
              <a:effectLst/>
              <a:latin typeface="+mj-lt"/>
            </a:endParaRPr>
          </a:p>
          <a:p>
            <a:pPr algn="ctr" rtl="0">
              <a:spcBef>
                <a:spcPts val="0"/>
              </a:spcBef>
              <a:spcAft>
                <a:spcPts val="0"/>
              </a:spcAft>
            </a:pPr>
            <a:r>
              <a:rPr lang="en-GB" sz="1800" b="0" i="0" u="none" strike="noStrike" dirty="0">
                <a:solidFill>
                  <a:schemeClr val="bg1"/>
                </a:solidFill>
                <a:effectLst/>
                <a:latin typeface="+mj-lt"/>
              </a:rPr>
              <a:t>  Biriyani is a specialty and traditional mixed rice dish that   you cannot ignore on the way to discover Indian cuisine.     Chef will use the sticky and fragrant Basmati rice only found in India, seasoned with saffron, herbs, onions, garlic, beans and cardamom and then lightly cooked, then cooked with chicken, goat or lamb. Biriyani is usually eaten with frozen milk and roasted eggplant for extra </a:t>
            </a:r>
            <a:r>
              <a:rPr lang="en-GB" sz="1800" b="0" i="0" u="none" strike="noStrike" dirty="0" err="1">
                <a:solidFill>
                  <a:schemeClr val="bg1"/>
                </a:solidFill>
                <a:effectLst/>
                <a:latin typeface="+mj-lt"/>
              </a:rPr>
              <a:t>flavor</a:t>
            </a:r>
            <a:r>
              <a:rPr lang="en-GB" sz="1800" b="0" i="0" u="none" strike="noStrike" dirty="0">
                <a:solidFill>
                  <a:schemeClr val="bg1"/>
                </a:solidFill>
                <a:effectLst/>
                <a:latin typeface="+mj-lt"/>
              </a:rPr>
              <a:t>. </a:t>
            </a:r>
            <a:endParaRPr lang="en-GB" b="0" i="0" u="none" strike="noStrike" dirty="0">
              <a:solidFill>
                <a:schemeClr val="bg1"/>
              </a:solidFill>
              <a:effectLst/>
              <a:latin typeface="+mj-lt"/>
            </a:endParaRPr>
          </a:p>
        </p:txBody>
      </p:sp>
      <p:sp>
        <p:nvSpPr>
          <p:cNvPr id="18" name="Rectangle 17">
            <a:extLst>
              <a:ext uri="{FF2B5EF4-FFF2-40B4-BE49-F238E27FC236}">
                <a16:creationId xmlns:a16="http://schemas.microsoft.com/office/drawing/2014/main" id="{1681FE05-529D-92F6-7D88-4D69A7AF1387}"/>
              </a:ext>
            </a:extLst>
          </p:cNvPr>
          <p:cNvSpPr/>
          <p:nvPr/>
        </p:nvSpPr>
        <p:spPr>
          <a:xfrm>
            <a:off x="-518118" y="0"/>
            <a:ext cx="1923393"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RO"/>
          </a:p>
        </p:txBody>
      </p:sp>
      <p:pic>
        <p:nvPicPr>
          <p:cNvPr id="2" name="Picture 1">
            <a:extLst>
              <a:ext uri="{FF2B5EF4-FFF2-40B4-BE49-F238E27FC236}">
                <a16:creationId xmlns:a16="http://schemas.microsoft.com/office/drawing/2014/main" id="{DF93D7BC-4484-A8A2-2E92-89851B01BDEA}"/>
              </a:ext>
            </a:extLst>
          </p:cNvPr>
          <p:cNvPicPr>
            <a:picLocks noChangeAspect="1"/>
          </p:cNvPicPr>
          <p:nvPr/>
        </p:nvPicPr>
        <p:blipFill rotWithShape="1">
          <a:blip r:embed="rId3"/>
          <a:srcRect l="2326" t="3494" r="3272" b="1"/>
          <a:stretch/>
        </p:blipFill>
        <p:spPr>
          <a:xfrm>
            <a:off x="4015924" y="3964933"/>
            <a:ext cx="3879024" cy="2705882"/>
          </a:xfrm>
          <a:prstGeom prst="ellipse">
            <a:avLst/>
          </a:prstGeom>
        </p:spPr>
      </p:pic>
    </p:spTree>
    <p:extLst>
      <p:ext uri="{BB962C8B-B14F-4D97-AF65-F5344CB8AC3E}">
        <p14:creationId xmlns:p14="http://schemas.microsoft.com/office/powerpoint/2010/main" val="1482635363"/>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82F75CA4-45C3-7BAD-A63C-CAD0D5BB0F12}"/>
              </a:ext>
            </a:extLst>
          </p:cNvPr>
          <p:cNvSpPr>
            <a:spLocks noGrp="1"/>
          </p:cNvSpPr>
          <p:nvPr>
            <p:ph type="title"/>
          </p:nvPr>
        </p:nvSpPr>
        <p:spPr/>
        <p:txBody>
          <a:bodyPr rtlCol="0"/>
          <a:lstStyle>
            <a:defPPr>
              <a:defRPr lang="en-GB"/>
            </a:defPPr>
          </a:lstStyle>
          <a:p>
            <a:pPr rtl="0"/>
            <a:r>
              <a:rPr lang="en-GB" dirty="0"/>
              <a:t>FOODS FROM </a:t>
            </a:r>
            <a:r>
              <a:rPr lang="en-GB" dirty="0" err="1"/>
              <a:t>italy</a:t>
            </a:r>
            <a:endParaRPr lang="en-GB" dirty="0"/>
          </a:p>
        </p:txBody>
      </p:sp>
      <p:sp>
        <p:nvSpPr>
          <p:cNvPr id="2" name="Rectangle 1">
            <a:extLst>
              <a:ext uri="{FF2B5EF4-FFF2-40B4-BE49-F238E27FC236}">
                <a16:creationId xmlns:a16="http://schemas.microsoft.com/office/drawing/2014/main" id="{C1604219-FE51-77D4-4EB0-41033A7540D8}"/>
              </a:ext>
            </a:extLst>
          </p:cNvPr>
          <p:cNvSpPr/>
          <p:nvPr/>
        </p:nvSpPr>
        <p:spPr>
          <a:xfrm>
            <a:off x="6096000" y="0"/>
            <a:ext cx="6096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RO"/>
          </a:p>
        </p:txBody>
      </p:sp>
      <p:pic>
        <p:nvPicPr>
          <p:cNvPr id="4" name="Picture 3">
            <a:extLst>
              <a:ext uri="{FF2B5EF4-FFF2-40B4-BE49-F238E27FC236}">
                <a16:creationId xmlns:a16="http://schemas.microsoft.com/office/drawing/2014/main" id="{E7414875-895B-790B-EE03-F17940FE571D}"/>
              </a:ext>
            </a:extLst>
          </p:cNvPr>
          <p:cNvPicPr>
            <a:picLocks noChangeAspect="1"/>
          </p:cNvPicPr>
          <p:nvPr/>
        </p:nvPicPr>
        <p:blipFill>
          <a:blip r:embed="rId2"/>
          <a:stretch>
            <a:fillRect/>
          </a:stretch>
        </p:blipFill>
        <p:spPr>
          <a:xfrm>
            <a:off x="-147147" y="0"/>
            <a:ext cx="6115639" cy="6858000"/>
          </a:xfrm>
          <a:prstGeom prst="rect">
            <a:avLst/>
          </a:prstGeom>
        </p:spPr>
      </p:pic>
    </p:spTree>
    <p:extLst>
      <p:ext uri="{BB962C8B-B14F-4D97-AF65-F5344CB8AC3E}">
        <p14:creationId xmlns:p14="http://schemas.microsoft.com/office/powerpoint/2010/main" val="2118927108"/>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Word"/>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82F75CA4-45C3-7BAD-A63C-CAD0D5BB0F12}"/>
              </a:ext>
            </a:extLst>
          </p:cNvPr>
          <p:cNvSpPr>
            <a:spLocks noGrp="1"/>
          </p:cNvSpPr>
          <p:nvPr>
            <p:ph type="title"/>
          </p:nvPr>
        </p:nvSpPr>
        <p:spPr/>
        <p:txBody>
          <a:bodyPr rtlCol="0"/>
          <a:lstStyle>
            <a:defPPr>
              <a:defRPr lang="en-GB"/>
            </a:defPPr>
          </a:lstStyle>
          <a:p>
            <a:pPr rtl="0"/>
            <a:r>
              <a:rPr lang="en-GB" dirty="0"/>
              <a:t>FOODS FROM </a:t>
            </a:r>
            <a:r>
              <a:rPr lang="en-GB" dirty="0" err="1"/>
              <a:t>italy</a:t>
            </a:r>
            <a:endParaRPr lang="en-GB" dirty="0"/>
          </a:p>
        </p:txBody>
      </p:sp>
      <p:sp>
        <p:nvSpPr>
          <p:cNvPr id="6" name="TextBox 5">
            <a:extLst>
              <a:ext uri="{FF2B5EF4-FFF2-40B4-BE49-F238E27FC236}">
                <a16:creationId xmlns:a16="http://schemas.microsoft.com/office/drawing/2014/main" id="{31924A3E-BBDD-0634-1BAD-4D4A5BE4857F}"/>
              </a:ext>
            </a:extLst>
          </p:cNvPr>
          <p:cNvSpPr txBox="1"/>
          <p:nvPr/>
        </p:nvSpPr>
        <p:spPr>
          <a:xfrm>
            <a:off x="0" y="378989"/>
            <a:ext cx="5859262" cy="2308324"/>
          </a:xfrm>
          <a:prstGeom prst="rect">
            <a:avLst/>
          </a:prstGeom>
          <a:noFill/>
        </p:spPr>
        <p:txBody>
          <a:bodyPr wrap="square">
            <a:spAutoFit/>
          </a:bodyPr>
          <a:lstStyle/>
          <a:p>
            <a:pPr algn="ctr"/>
            <a:r>
              <a:rPr lang="en-GB" b="1" dirty="0">
                <a:solidFill>
                  <a:schemeClr val="bg1"/>
                </a:solidFill>
              </a:rPr>
              <a:t>PIZZA</a:t>
            </a:r>
          </a:p>
          <a:p>
            <a:pPr algn="ctr"/>
            <a:r>
              <a:rPr lang="en-GB" dirty="0">
                <a:solidFill>
                  <a:schemeClr val="bg1"/>
                </a:solidFill>
              </a:rPr>
              <a:t>Pizza has been around the Italian Peninsula for centuries, but it was in 1889 when Queen Margherita of Savoy visited the city of Naples that the famous pizza Margherita was born. The story goes that the queen was tired of French cuisine and that she summoned Raffaele Esposito, a well-known pizza-maker, to create an original pizza for her. </a:t>
            </a:r>
            <a:endParaRPr lang="en-RO" dirty="0">
              <a:solidFill>
                <a:schemeClr val="bg1"/>
              </a:solidFill>
            </a:endParaRPr>
          </a:p>
        </p:txBody>
      </p:sp>
      <p:sp>
        <p:nvSpPr>
          <p:cNvPr id="8" name="TextBox 7">
            <a:extLst>
              <a:ext uri="{FF2B5EF4-FFF2-40B4-BE49-F238E27FC236}">
                <a16:creationId xmlns:a16="http://schemas.microsoft.com/office/drawing/2014/main" id="{FB2676B0-A4EB-D006-B841-6AC2DA97728D}"/>
              </a:ext>
            </a:extLst>
          </p:cNvPr>
          <p:cNvSpPr txBox="1"/>
          <p:nvPr/>
        </p:nvSpPr>
        <p:spPr>
          <a:xfrm>
            <a:off x="213065" y="2953136"/>
            <a:ext cx="5731246" cy="3693319"/>
          </a:xfrm>
          <a:prstGeom prst="rect">
            <a:avLst/>
          </a:prstGeom>
          <a:noFill/>
        </p:spPr>
        <p:txBody>
          <a:bodyPr wrap="square">
            <a:spAutoFit/>
          </a:bodyPr>
          <a:lstStyle/>
          <a:p>
            <a:pPr algn="ctr"/>
            <a:r>
              <a:rPr lang="en-GB" b="1" i="0" u="none" strike="noStrike" dirty="0">
                <a:solidFill>
                  <a:schemeClr val="bg1"/>
                </a:solidFill>
                <a:effectLst/>
                <a:latin typeface="+mj-lt"/>
              </a:rPr>
              <a:t>Pasta</a:t>
            </a:r>
          </a:p>
          <a:p>
            <a:pPr algn="ctr"/>
            <a:r>
              <a:rPr lang="en-GB" b="0" i="0" u="none" strike="noStrike" dirty="0">
                <a:solidFill>
                  <a:schemeClr val="bg1"/>
                </a:solidFill>
                <a:effectLst/>
                <a:latin typeface="+mj-lt"/>
              </a:rPr>
              <a:t> The simple combination of eggs, flour, water, olive oil, and salt gives us more than 400 styles of pasta! Some of the most popular types of pasta are fettuccine, spaghetti, penne, and tagliatelle. Each region in Italy has its own signature style: Tuscany houses the best pappardelle and Rome the fettuccine. Pasta may be prepared in a variety of ways: creamy, with pesto, with fresh tomato sauce, or even stuffed. But certainly, one of the most popular pasta dishes in Italy, especially in Rome, is Spaghetti a la Carbonara made with guanciale, egg, pecorino cheese, and black pepper.</a:t>
            </a:r>
          </a:p>
        </p:txBody>
      </p:sp>
      <p:pic>
        <p:nvPicPr>
          <p:cNvPr id="9" name="Picture 8">
            <a:extLst>
              <a:ext uri="{FF2B5EF4-FFF2-40B4-BE49-F238E27FC236}">
                <a16:creationId xmlns:a16="http://schemas.microsoft.com/office/drawing/2014/main" id="{8BA798DC-0ACB-61C4-A872-CD1C7C247A86}"/>
              </a:ext>
            </a:extLst>
          </p:cNvPr>
          <p:cNvPicPr>
            <a:picLocks noChangeAspect="1"/>
          </p:cNvPicPr>
          <p:nvPr/>
        </p:nvPicPr>
        <p:blipFill rotWithShape="1">
          <a:blip r:embed="rId2"/>
          <a:srcRect l="40226" t="17370" r="7330" b="7394"/>
          <a:stretch/>
        </p:blipFill>
        <p:spPr>
          <a:xfrm rot="19027209">
            <a:off x="8909322" y="131795"/>
            <a:ext cx="4011720" cy="3812466"/>
          </a:xfrm>
          <a:prstGeom prst="ellipse">
            <a:avLst/>
          </a:prstGeom>
        </p:spPr>
      </p:pic>
    </p:spTree>
    <p:extLst>
      <p:ext uri="{BB962C8B-B14F-4D97-AF65-F5344CB8AC3E}">
        <p14:creationId xmlns:p14="http://schemas.microsoft.com/office/powerpoint/2010/main" val="304458932"/>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Char"/>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itle 29" hidden="1">
            <a:extLst>
              <a:ext uri="{FF2B5EF4-FFF2-40B4-BE49-F238E27FC236}">
                <a16:creationId xmlns:a16="http://schemas.microsoft.com/office/drawing/2014/main" id="{F1771253-19BC-7765-6345-3FECAFEEC508}"/>
              </a:ext>
            </a:extLst>
          </p:cNvPr>
          <p:cNvSpPr>
            <a:spLocks noGrp="1"/>
          </p:cNvSpPr>
          <p:nvPr>
            <p:ph type="title" idx="4294967295"/>
          </p:nvPr>
        </p:nvSpPr>
        <p:spPr>
          <a:xfrm>
            <a:off x="0" y="823913"/>
            <a:ext cx="7377113" cy="1325562"/>
          </a:xfrm>
        </p:spPr>
        <p:txBody>
          <a:bodyPr rtlCol="0"/>
          <a:lstStyle>
            <a:defPPr>
              <a:defRPr lang="en-GB"/>
            </a:defPPr>
          </a:lstStyle>
          <a:p>
            <a:pPr rtl="0"/>
            <a:r>
              <a:rPr lang="en-GB" dirty="0"/>
              <a:t>Three picture collage</a:t>
            </a:r>
          </a:p>
        </p:txBody>
      </p:sp>
      <p:sp>
        <p:nvSpPr>
          <p:cNvPr id="15" name="Rectangle 14">
            <a:extLst>
              <a:ext uri="{FF2B5EF4-FFF2-40B4-BE49-F238E27FC236}">
                <a16:creationId xmlns:a16="http://schemas.microsoft.com/office/drawing/2014/main" id="{7D9D09AA-F3B7-7887-84D6-50515D576E0D}"/>
              </a:ext>
            </a:extLst>
          </p:cNvPr>
          <p:cNvSpPr/>
          <p:nvPr/>
        </p:nvSpPr>
        <p:spPr>
          <a:xfrm>
            <a:off x="9236961" y="0"/>
            <a:ext cx="1923393" cy="3429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RO"/>
          </a:p>
        </p:txBody>
      </p:sp>
      <p:sp>
        <p:nvSpPr>
          <p:cNvPr id="16" name="Oval 15">
            <a:extLst>
              <a:ext uri="{FF2B5EF4-FFF2-40B4-BE49-F238E27FC236}">
                <a16:creationId xmlns:a16="http://schemas.microsoft.com/office/drawing/2014/main" id="{69075F4D-DBF5-D831-6BDD-6D1861D12680}"/>
              </a:ext>
            </a:extLst>
          </p:cNvPr>
          <p:cNvSpPr/>
          <p:nvPr/>
        </p:nvSpPr>
        <p:spPr>
          <a:xfrm>
            <a:off x="1530582" y="-1153982"/>
            <a:ext cx="8849709" cy="334229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RO"/>
          </a:p>
        </p:txBody>
      </p:sp>
      <p:sp>
        <p:nvSpPr>
          <p:cNvPr id="17" name="Oval 16">
            <a:extLst>
              <a:ext uri="{FF2B5EF4-FFF2-40B4-BE49-F238E27FC236}">
                <a16:creationId xmlns:a16="http://schemas.microsoft.com/office/drawing/2014/main" id="{DD9477A6-6592-F9C8-FEFB-662041583440}"/>
              </a:ext>
            </a:extLst>
          </p:cNvPr>
          <p:cNvSpPr/>
          <p:nvPr/>
        </p:nvSpPr>
        <p:spPr>
          <a:xfrm>
            <a:off x="1530582" y="2093881"/>
            <a:ext cx="8990271" cy="3264845"/>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spcBef>
                <a:spcPts val="1800"/>
              </a:spcBef>
              <a:spcAft>
                <a:spcPts val="400"/>
              </a:spcAft>
            </a:pPr>
            <a:endParaRPr lang="en-GB" sz="1600" b="0" i="0" u="none" strike="noStrike" dirty="0">
              <a:solidFill>
                <a:schemeClr val="bg1"/>
              </a:solidFill>
              <a:effectLst/>
              <a:latin typeface="+mj-lt"/>
            </a:endParaRPr>
          </a:p>
          <a:p>
            <a:pPr algn="ctr" rtl="0">
              <a:spcBef>
                <a:spcPts val="1800"/>
              </a:spcBef>
              <a:spcAft>
                <a:spcPts val="400"/>
              </a:spcAft>
            </a:pPr>
            <a:r>
              <a:rPr lang="en-GB" sz="1600" b="0" i="0" u="none" strike="noStrike" dirty="0">
                <a:solidFill>
                  <a:schemeClr val="bg1"/>
                </a:solidFill>
                <a:effectLst/>
                <a:latin typeface="+mj-lt"/>
              </a:rPr>
              <a:t>A taco is a traditional Mexican dish consisting of a small hand-sized corn- or wheat-based tortilla topped with a filling. The tortilla is then folded around the filling and eaten by hand. A taco can be made with a variety of fillings, including beef, pork, chicken, seafood, beans, vegetables, and cheese, and garnished with various condiments, such as salsa, guacamole, or sour cream, and vegetables, such as lettuce, onion, tomatoes, and chiles. Tacos are a common form of antojitos, or Mexican street food, which have spread around the world.</a:t>
            </a:r>
          </a:p>
          <a:p>
            <a:pPr algn="ctr" rtl="0">
              <a:spcBef>
                <a:spcPts val="1800"/>
              </a:spcBef>
              <a:spcAft>
                <a:spcPts val="400"/>
              </a:spcAft>
            </a:pPr>
            <a:endParaRPr lang="en-GB" b="0" i="0" u="none" strike="noStrike" dirty="0">
              <a:solidFill>
                <a:schemeClr val="bg1"/>
              </a:solidFill>
              <a:effectLst/>
              <a:latin typeface="+mj-lt"/>
            </a:endParaRPr>
          </a:p>
        </p:txBody>
      </p:sp>
      <p:sp>
        <p:nvSpPr>
          <p:cNvPr id="18" name="Rectangle 17">
            <a:extLst>
              <a:ext uri="{FF2B5EF4-FFF2-40B4-BE49-F238E27FC236}">
                <a16:creationId xmlns:a16="http://schemas.microsoft.com/office/drawing/2014/main" id="{1681FE05-529D-92F6-7D88-4D69A7AF1387}"/>
              </a:ext>
            </a:extLst>
          </p:cNvPr>
          <p:cNvSpPr/>
          <p:nvPr/>
        </p:nvSpPr>
        <p:spPr>
          <a:xfrm>
            <a:off x="-518118" y="0"/>
            <a:ext cx="1923393"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RO"/>
          </a:p>
        </p:txBody>
      </p:sp>
      <p:sp>
        <p:nvSpPr>
          <p:cNvPr id="19" name="TextBox 18">
            <a:extLst>
              <a:ext uri="{FF2B5EF4-FFF2-40B4-BE49-F238E27FC236}">
                <a16:creationId xmlns:a16="http://schemas.microsoft.com/office/drawing/2014/main" id="{C0DC1D1D-BE2F-3855-E6AE-E47C2C88BE48}"/>
              </a:ext>
            </a:extLst>
          </p:cNvPr>
          <p:cNvSpPr txBox="1"/>
          <p:nvPr/>
        </p:nvSpPr>
        <p:spPr>
          <a:xfrm>
            <a:off x="2172529" y="77445"/>
            <a:ext cx="7565814" cy="1938992"/>
          </a:xfrm>
          <a:prstGeom prst="rect">
            <a:avLst/>
          </a:prstGeom>
          <a:noFill/>
        </p:spPr>
        <p:txBody>
          <a:bodyPr wrap="square" rtlCol="0">
            <a:spAutoFit/>
          </a:bodyPr>
          <a:lstStyle/>
          <a:p>
            <a:pPr algn="ctr"/>
            <a:r>
              <a:rPr lang="en-RO" sz="6000" b="1" dirty="0">
                <a:solidFill>
                  <a:schemeClr val="bg1"/>
                </a:solidFill>
                <a:latin typeface="+mj-lt"/>
              </a:rPr>
              <a:t>FOODS FROM MEXICO</a:t>
            </a:r>
          </a:p>
        </p:txBody>
      </p:sp>
      <p:sp>
        <p:nvSpPr>
          <p:cNvPr id="2" name="Oval 1">
            <a:extLst>
              <a:ext uri="{FF2B5EF4-FFF2-40B4-BE49-F238E27FC236}">
                <a16:creationId xmlns:a16="http://schemas.microsoft.com/office/drawing/2014/main" id="{B9297D77-11ED-A47E-24C6-9E6C2209623E}"/>
              </a:ext>
            </a:extLst>
          </p:cNvPr>
          <p:cNvSpPr/>
          <p:nvPr/>
        </p:nvSpPr>
        <p:spPr>
          <a:xfrm>
            <a:off x="1530582" y="4894624"/>
            <a:ext cx="8849709" cy="334229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RO"/>
          </a:p>
        </p:txBody>
      </p:sp>
      <p:pic>
        <p:nvPicPr>
          <p:cNvPr id="3" name="Picture 2">
            <a:extLst>
              <a:ext uri="{FF2B5EF4-FFF2-40B4-BE49-F238E27FC236}">
                <a16:creationId xmlns:a16="http://schemas.microsoft.com/office/drawing/2014/main" id="{2002C457-FCB7-BE09-C920-3BCB11823340}"/>
              </a:ext>
            </a:extLst>
          </p:cNvPr>
          <p:cNvPicPr>
            <a:picLocks noChangeAspect="1"/>
          </p:cNvPicPr>
          <p:nvPr/>
        </p:nvPicPr>
        <p:blipFill rotWithShape="1">
          <a:blip r:embed="rId3"/>
          <a:srcRect l="1219" t="11838" r="537" b="7276"/>
          <a:stretch/>
        </p:blipFill>
        <p:spPr>
          <a:xfrm>
            <a:off x="2449619" y="5436170"/>
            <a:ext cx="2961043" cy="1852072"/>
          </a:xfrm>
          <a:prstGeom prst="ellipse">
            <a:avLst/>
          </a:prstGeom>
        </p:spPr>
      </p:pic>
      <p:pic>
        <p:nvPicPr>
          <p:cNvPr id="4" name="Picture 3">
            <a:extLst>
              <a:ext uri="{FF2B5EF4-FFF2-40B4-BE49-F238E27FC236}">
                <a16:creationId xmlns:a16="http://schemas.microsoft.com/office/drawing/2014/main" id="{84D26AC1-7505-8BF1-0098-2779028FF241}"/>
              </a:ext>
            </a:extLst>
          </p:cNvPr>
          <p:cNvPicPr>
            <a:picLocks noChangeAspect="1"/>
          </p:cNvPicPr>
          <p:nvPr/>
        </p:nvPicPr>
        <p:blipFill rotWithShape="1">
          <a:blip r:embed="rId4"/>
          <a:srcRect t="35128" b="5781"/>
          <a:stretch/>
        </p:blipFill>
        <p:spPr>
          <a:xfrm>
            <a:off x="4907725" y="5184933"/>
            <a:ext cx="4673600" cy="2761672"/>
          </a:xfrm>
          <a:prstGeom prst="ellipse">
            <a:avLst/>
          </a:prstGeom>
        </p:spPr>
      </p:pic>
    </p:spTree>
    <p:extLst>
      <p:ext uri="{BB962C8B-B14F-4D97-AF65-F5344CB8AC3E}">
        <p14:creationId xmlns:p14="http://schemas.microsoft.com/office/powerpoint/2010/main" val="903242423"/>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itle 29" hidden="1">
            <a:extLst>
              <a:ext uri="{FF2B5EF4-FFF2-40B4-BE49-F238E27FC236}">
                <a16:creationId xmlns:a16="http://schemas.microsoft.com/office/drawing/2014/main" id="{F1771253-19BC-7765-6345-3FECAFEEC508}"/>
              </a:ext>
            </a:extLst>
          </p:cNvPr>
          <p:cNvSpPr>
            <a:spLocks noGrp="1"/>
          </p:cNvSpPr>
          <p:nvPr>
            <p:ph type="title" idx="4294967295"/>
          </p:nvPr>
        </p:nvSpPr>
        <p:spPr>
          <a:xfrm>
            <a:off x="0" y="823913"/>
            <a:ext cx="7377113" cy="1325562"/>
          </a:xfrm>
        </p:spPr>
        <p:txBody>
          <a:bodyPr rtlCol="0"/>
          <a:lstStyle>
            <a:defPPr>
              <a:defRPr lang="en-GB"/>
            </a:defPPr>
          </a:lstStyle>
          <a:p>
            <a:pPr rtl="0"/>
            <a:r>
              <a:rPr lang="en-GB" dirty="0"/>
              <a:t>Three picture collage</a:t>
            </a:r>
          </a:p>
        </p:txBody>
      </p:sp>
      <p:sp>
        <p:nvSpPr>
          <p:cNvPr id="12" name="Oval 11">
            <a:extLst>
              <a:ext uri="{FF2B5EF4-FFF2-40B4-BE49-F238E27FC236}">
                <a16:creationId xmlns:a16="http://schemas.microsoft.com/office/drawing/2014/main" id="{21B0A349-DCD8-E4A6-6AD6-1B20604C75F0}"/>
              </a:ext>
            </a:extLst>
          </p:cNvPr>
          <p:cNvSpPr/>
          <p:nvPr/>
        </p:nvSpPr>
        <p:spPr>
          <a:xfrm>
            <a:off x="1671146" y="3795358"/>
            <a:ext cx="8849709" cy="334229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RO"/>
          </a:p>
        </p:txBody>
      </p:sp>
      <p:sp>
        <p:nvSpPr>
          <p:cNvPr id="15" name="Rectangle 14">
            <a:extLst>
              <a:ext uri="{FF2B5EF4-FFF2-40B4-BE49-F238E27FC236}">
                <a16:creationId xmlns:a16="http://schemas.microsoft.com/office/drawing/2014/main" id="{7D9D09AA-F3B7-7887-84D6-50515D576E0D}"/>
              </a:ext>
            </a:extLst>
          </p:cNvPr>
          <p:cNvSpPr/>
          <p:nvPr/>
        </p:nvSpPr>
        <p:spPr>
          <a:xfrm>
            <a:off x="9236961" y="0"/>
            <a:ext cx="1923393" cy="3429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RO"/>
          </a:p>
        </p:txBody>
      </p:sp>
      <p:sp>
        <p:nvSpPr>
          <p:cNvPr id="16" name="Oval 15">
            <a:extLst>
              <a:ext uri="{FF2B5EF4-FFF2-40B4-BE49-F238E27FC236}">
                <a16:creationId xmlns:a16="http://schemas.microsoft.com/office/drawing/2014/main" id="{69075F4D-DBF5-D831-6BDD-6D1861D12680}"/>
              </a:ext>
            </a:extLst>
          </p:cNvPr>
          <p:cNvSpPr/>
          <p:nvPr/>
        </p:nvSpPr>
        <p:spPr>
          <a:xfrm>
            <a:off x="1530582" y="-2550072"/>
            <a:ext cx="8849709" cy="334229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RO" sz="6600" b="1" dirty="0">
                <a:solidFill>
                  <a:schemeClr val="bg1"/>
                </a:solidFill>
                <a:latin typeface="+mj-lt"/>
              </a:rPr>
              <a:t>FOODS FROM MEXICO</a:t>
            </a:r>
          </a:p>
        </p:txBody>
      </p:sp>
      <p:sp>
        <p:nvSpPr>
          <p:cNvPr id="17" name="Oval 16">
            <a:extLst>
              <a:ext uri="{FF2B5EF4-FFF2-40B4-BE49-F238E27FC236}">
                <a16:creationId xmlns:a16="http://schemas.microsoft.com/office/drawing/2014/main" id="{DD9477A6-6592-F9C8-FEFB-662041583440}"/>
              </a:ext>
            </a:extLst>
          </p:cNvPr>
          <p:cNvSpPr/>
          <p:nvPr/>
        </p:nvSpPr>
        <p:spPr>
          <a:xfrm>
            <a:off x="1530583" y="622643"/>
            <a:ext cx="8990271" cy="334229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spcBef>
                <a:spcPts val="1800"/>
              </a:spcBef>
              <a:spcAft>
                <a:spcPts val="400"/>
              </a:spcAft>
            </a:pPr>
            <a:endParaRPr lang="en-GB" sz="1800" b="0" i="0" u="none" strike="noStrike" dirty="0">
              <a:solidFill>
                <a:schemeClr val="bg1"/>
              </a:solidFill>
              <a:effectLst/>
              <a:latin typeface="+mj-lt"/>
            </a:endParaRPr>
          </a:p>
          <a:p>
            <a:pPr algn="ctr" rtl="0">
              <a:spcBef>
                <a:spcPts val="1800"/>
              </a:spcBef>
              <a:spcAft>
                <a:spcPts val="400"/>
              </a:spcAft>
            </a:pPr>
            <a:endParaRPr lang="en-GB" sz="1800" b="0" i="0" u="none" strike="noStrike" dirty="0">
              <a:solidFill>
                <a:schemeClr val="bg1"/>
              </a:solidFill>
              <a:effectLst/>
              <a:latin typeface="+mj-lt"/>
            </a:endParaRPr>
          </a:p>
          <a:p>
            <a:pPr algn="ctr" rtl="0">
              <a:spcBef>
                <a:spcPts val="1800"/>
              </a:spcBef>
              <a:spcAft>
                <a:spcPts val="400"/>
              </a:spcAft>
            </a:pPr>
            <a:r>
              <a:rPr lang="en-GB" sz="1600" b="0" i="0" u="none" strike="noStrike" dirty="0">
                <a:solidFill>
                  <a:schemeClr val="bg1"/>
                </a:solidFill>
                <a:effectLst/>
                <a:latin typeface="+mj-lt"/>
              </a:rPr>
              <a:t>A taco is a traditional Mexican dish consisting of a small hand-sized corn- or wheat-based tortilla topped with a filling. The tortilla is then folded around the filling and eaten by hand. A taco can be made with a variety of fillings, including beef, pork, chicken, seafood, beans, vegetables, and cheese, and garnished with various condiments, such as salsa, guacamole, or sour cream, and vegetables, such as lettuce, onion, tomatoes, and chiles. Tacos are a common form of antojitos, or Mexican street food, which have spread around the world.</a:t>
            </a:r>
          </a:p>
          <a:p>
            <a:pPr algn="ctr" rtl="0">
              <a:spcBef>
                <a:spcPts val="1800"/>
              </a:spcBef>
              <a:spcAft>
                <a:spcPts val="400"/>
              </a:spcAft>
            </a:pPr>
            <a:endParaRPr lang="en-GB" b="0" i="0" u="none" strike="noStrike" dirty="0">
              <a:solidFill>
                <a:schemeClr val="bg1"/>
              </a:solidFill>
              <a:effectLst/>
              <a:latin typeface="+mj-lt"/>
            </a:endParaRPr>
          </a:p>
        </p:txBody>
      </p:sp>
      <p:sp>
        <p:nvSpPr>
          <p:cNvPr id="18" name="Rectangle 17">
            <a:extLst>
              <a:ext uri="{FF2B5EF4-FFF2-40B4-BE49-F238E27FC236}">
                <a16:creationId xmlns:a16="http://schemas.microsoft.com/office/drawing/2014/main" id="{1681FE05-529D-92F6-7D88-4D69A7AF1387}"/>
              </a:ext>
            </a:extLst>
          </p:cNvPr>
          <p:cNvSpPr/>
          <p:nvPr/>
        </p:nvSpPr>
        <p:spPr>
          <a:xfrm>
            <a:off x="-518118" y="0"/>
            <a:ext cx="1923393"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RO"/>
          </a:p>
        </p:txBody>
      </p:sp>
      <p:pic>
        <p:nvPicPr>
          <p:cNvPr id="3" name="Picture 2">
            <a:extLst>
              <a:ext uri="{FF2B5EF4-FFF2-40B4-BE49-F238E27FC236}">
                <a16:creationId xmlns:a16="http://schemas.microsoft.com/office/drawing/2014/main" id="{38B70F12-E4C1-2413-EA7A-D5ECAE024123}"/>
              </a:ext>
            </a:extLst>
          </p:cNvPr>
          <p:cNvPicPr>
            <a:picLocks noChangeAspect="1"/>
          </p:cNvPicPr>
          <p:nvPr/>
        </p:nvPicPr>
        <p:blipFill rotWithShape="1">
          <a:blip r:embed="rId3"/>
          <a:srcRect l="1219" t="11838" r="537" b="7276"/>
          <a:stretch/>
        </p:blipFill>
        <p:spPr>
          <a:xfrm>
            <a:off x="2183611" y="4383285"/>
            <a:ext cx="2961043" cy="1852072"/>
          </a:xfrm>
          <a:prstGeom prst="ellipse">
            <a:avLst/>
          </a:prstGeom>
        </p:spPr>
      </p:pic>
      <p:pic>
        <p:nvPicPr>
          <p:cNvPr id="5" name="Picture 4">
            <a:extLst>
              <a:ext uri="{FF2B5EF4-FFF2-40B4-BE49-F238E27FC236}">
                <a16:creationId xmlns:a16="http://schemas.microsoft.com/office/drawing/2014/main" id="{60DA0F18-9698-9C2E-4911-2BA331CAEFF6}"/>
              </a:ext>
            </a:extLst>
          </p:cNvPr>
          <p:cNvPicPr>
            <a:picLocks noChangeAspect="1"/>
          </p:cNvPicPr>
          <p:nvPr/>
        </p:nvPicPr>
        <p:blipFill rotWithShape="1">
          <a:blip r:embed="rId4"/>
          <a:srcRect t="35128" b="5781"/>
          <a:stretch/>
        </p:blipFill>
        <p:spPr>
          <a:xfrm>
            <a:off x="4969163" y="4134508"/>
            <a:ext cx="4673600" cy="2761672"/>
          </a:xfrm>
          <a:prstGeom prst="ellipse">
            <a:avLst/>
          </a:prstGeom>
        </p:spPr>
      </p:pic>
    </p:spTree>
    <p:extLst>
      <p:ext uri="{BB962C8B-B14F-4D97-AF65-F5344CB8AC3E}">
        <p14:creationId xmlns:p14="http://schemas.microsoft.com/office/powerpoint/2010/main" val="3215650055"/>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itle 29" hidden="1">
            <a:extLst>
              <a:ext uri="{FF2B5EF4-FFF2-40B4-BE49-F238E27FC236}">
                <a16:creationId xmlns:a16="http://schemas.microsoft.com/office/drawing/2014/main" id="{F1771253-19BC-7765-6345-3FECAFEEC508}"/>
              </a:ext>
            </a:extLst>
          </p:cNvPr>
          <p:cNvSpPr>
            <a:spLocks noGrp="1"/>
          </p:cNvSpPr>
          <p:nvPr>
            <p:ph type="title" idx="4294967295"/>
          </p:nvPr>
        </p:nvSpPr>
        <p:spPr>
          <a:xfrm>
            <a:off x="0" y="823913"/>
            <a:ext cx="7377113" cy="1325562"/>
          </a:xfrm>
        </p:spPr>
        <p:txBody>
          <a:bodyPr rtlCol="0"/>
          <a:lstStyle>
            <a:defPPr>
              <a:defRPr lang="en-GB"/>
            </a:defPPr>
          </a:lstStyle>
          <a:p>
            <a:pPr rtl="0"/>
            <a:r>
              <a:rPr lang="en-GB" dirty="0"/>
              <a:t>Three picture collage</a:t>
            </a:r>
          </a:p>
        </p:txBody>
      </p:sp>
      <p:sp>
        <p:nvSpPr>
          <p:cNvPr id="15" name="Rectangle 14">
            <a:extLst>
              <a:ext uri="{FF2B5EF4-FFF2-40B4-BE49-F238E27FC236}">
                <a16:creationId xmlns:a16="http://schemas.microsoft.com/office/drawing/2014/main" id="{7D9D09AA-F3B7-7887-84D6-50515D576E0D}"/>
              </a:ext>
            </a:extLst>
          </p:cNvPr>
          <p:cNvSpPr/>
          <p:nvPr/>
        </p:nvSpPr>
        <p:spPr>
          <a:xfrm>
            <a:off x="9236961" y="0"/>
            <a:ext cx="1923393" cy="3429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RO"/>
          </a:p>
        </p:txBody>
      </p:sp>
      <p:sp>
        <p:nvSpPr>
          <p:cNvPr id="16" name="Oval 15">
            <a:extLst>
              <a:ext uri="{FF2B5EF4-FFF2-40B4-BE49-F238E27FC236}">
                <a16:creationId xmlns:a16="http://schemas.microsoft.com/office/drawing/2014/main" id="{69075F4D-DBF5-D831-6BDD-6D1861D12680}"/>
              </a:ext>
            </a:extLst>
          </p:cNvPr>
          <p:cNvSpPr/>
          <p:nvPr/>
        </p:nvSpPr>
        <p:spPr>
          <a:xfrm>
            <a:off x="1530582" y="-1153982"/>
            <a:ext cx="8849709" cy="334229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RO"/>
          </a:p>
        </p:txBody>
      </p:sp>
      <p:sp>
        <p:nvSpPr>
          <p:cNvPr id="17" name="Oval 16">
            <a:extLst>
              <a:ext uri="{FF2B5EF4-FFF2-40B4-BE49-F238E27FC236}">
                <a16:creationId xmlns:a16="http://schemas.microsoft.com/office/drawing/2014/main" id="{DD9477A6-6592-F9C8-FEFB-662041583440}"/>
              </a:ext>
            </a:extLst>
          </p:cNvPr>
          <p:cNvSpPr/>
          <p:nvPr/>
        </p:nvSpPr>
        <p:spPr>
          <a:xfrm>
            <a:off x="1530582" y="1809345"/>
            <a:ext cx="8990271" cy="4035572"/>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spcBef>
                <a:spcPts val="1800"/>
              </a:spcBef>
              <a:spcAft>
                <a:spcPts val="400"/>
              </a:spcAft>
            </a:pPr>
            <a:endParaRPr lang="en-GB" sz="1600" b="0" i="0" u="none" strike="noStrike" dirty="0">
              <a:solidFill>
                <a:schemeClr val="bg1"/>
              </a:solidFill>
              <a:effectLst/>
              <a:latin typeface="+mj-lt"/>
            </a:endParaRPr>
          </a:p>
          <a:p>
            <a:pPr algn="ctr" rtl="0">
              <a:spcBef>
                <a:spcPts val="1800"/>
              </a:spcBef>
              <a:spcAft>
                <a:spcPts val="400"/>
              </a:spcAft>
            </a:pPr>
            <a:r>
              <a:rPr lang="en-GB" sz="1600" b="0" i="0" u="none" strike="noStrike" dirty="0">
                <a:solidFill>
                  <a:schemeClr val="bg1"/>
                </a:solidFill>
                <a:effectLst/>
                <a:latin typeface="+mj-lt"/>
              </a:rPr>
              <a:t>Trifle is a layered dessert of English origin. The usual ingredients are a thin layer of sponge fingers or sponge cake soaked in sherry or another fortified wine, a fruit element (fresh or jelly), custard and whipped cream layered in that order in a glass dish.! The contents of a trifle are highly variable and many varieties exist, some forgoing fruit entirely and instead using other ingredients, such as chocolate, coffee or vanilla. The fruit and sponge layers may be suspended in fruit-flavoured jelly, and these ingredients are usually arranged to produce three or four layers. The assembled dessert can be topped with whipped cream</a:t>
            </a:r>
          </a:p>
          <a:p>
            <a:pPr algn="ctr" rtl="0">
              <a:spcBef>
                <a:spcPts val="1800"/>
              </a:spcBef>
              <a:spcAft>
                <a:spcPts val="400"/>
              </a:spcAft>
            </a:pPr>
            <a:endParaRPr lang="en-GB" b="0" i="0" u="none" strike="noStrike" dirty="0">
              <a:solidFill>
                <a:schemeClr val="bg1"/>
              </a:solidFill>
              <a:effectLst/>
              <a:latin typeface="+mj-lt"/>
            </a:endParaRPr>
          </a:p>
        </p:txBody>
      </p:sp>
      <p:sp>
        <p:nvSpPr>
          <p:cNvPr id="18" name="Rectangle 17">
            <a:extLst>
              <a:ext uri="{FF2B5EF4-FFF2-40B4-BE49-F238E27FC236}">
                <a16:creationId xmlns:a16="http://schemas.microsoft.com/office/drawing/2014/main" id="{1681FE05-529D-92F6-7D88-4D69A7AF1387}"/>
              </a:ext>
            </a:extLst>
          </p:cNvPr>
          <p:cNvSpPr/>
          <p:nvPr/>
        </p:nvSpPr>
        <p:spPr>
          <a:xfrm>
            <a:off x="-518118" y="0"/>
            <a:ext cx="1923393"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RO"/>
          </a:p>
        </p:txBody>
      </p:sp>
      <p:sp>
        <p:nvSpPr>
          <p:cNvPr id="19" name="TextBox 18">
            <a:extLst>
              <a:ext uri="{FF2B5EF4-FFF2-40B4-BE49-F238E27FC236}">
                <a16:creationId xmlns:a16="http://schemas.microsoft.com/office/drawing/2014/main" id="{C0DC1D1D-BE2F-3855-E6AE-E47C2C88BE48}"/>
              </a:ext>
            </a:extLst>
          </p:cNvPr>
          <p:cNvSpPr txBox="1"/>
          <p:nvPr/>
        </p:nvSpPr>
        <p:spPr>
          <a:xfrm>
            <a:off x="2172529" y="77445"/>
            <a:ext cx="7565814" cy="1938992"/>
          </a:xfrm>
          <a:prstGeom prst="rect">
            <a:avLst/>
          </a:prstGeom>
          <a:noFill/>
        </p:spPr>
        <p:txBody>
          <a:bodyPr wrap="square" rtlCol="0">
            <a:spAutoFit/>
          </a:bodyPr>
          <a:lstStyle/>
          <a:p>
            <a:pPr algn="ctr"/>
            <a:r>
              <a:rPr lang="en-RO" sz="6000" b="1" dirty="0">
                <a:solidFill>
                  <a:schemeClr val="bg1"/>
                </a:solidFill>
                <a:latin typeface="+mj-lt"/>
              </a:rPr>
              <a:t>FOODS FROM ENGLAND</a:t>
            </a:r>
          </a:p>
        </p:txBody>
      </p:sp>
      <p:sp>
        <p:nvSpPr>
          <p:cNvPr id="2" name="Oval 1">
            <a:extLst>
              <a:ext uri="{FF2B5EF4-FFF2-40B4-BE49-F238E27FC236}">
                <a16:creationId xmlns:a16="http://schemas.microsoft.com/office/drawing/2014/main" id="{B9297D77-11ED-A47E-24C6-9E6C2209623E}"/>
              </a:ext>
            </a:extLst>
          </p:cNvPr>
          <p:cNvSpPr/>
          <p:nvPr/>
        </p:nvSpPr>
        <p:spPr>
          <a:xfrm>
            <a:off x="1530581" y="5352195"/>
            <a:ext cx="8849709" cy="334229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RO"/>
          </a:p>
        </p:txBody>
      </p:sp>
      <p:pic>
        <p:nvPicPr>
          <p:cNvPr id="5" name="Picture 4">
            <a:extLst>
              <a:ext uri="{FF2B5EF4-FFF2-40B4-BE49-F238E27FC236}">
                <a16:creationId xmlns:a16="http://schemas.microsoft.com/office/drawing/2014/main" id="{36CBBED9-FDB4-8932-7336-795F1993CA6A}"/>
              </a:ext>
            </a:extLst>
          </p:cNvPr>
          <p:cNvPicPr>
            <a:picLocks noChangeAspect="1"/>
          </p:cNvPicPr>
          <p:nvPr/>
        </p:nvPicPr>
        <p:blipFill rotWithShape="1">
          <a:blip r:embed="rId3"/>
          <a:srcRect l="13381" r="11775" b="17128"/>
          <a:stretch/>
        </p:blipFill>
        <p:spPr>
          <a:xfrm>
            <a:off x="2830750" y="5926287"/>
            <a:ext cx="1663429" cy="1841825"/>
          </a:xfrm>
          <a:prstGeom prst="trapezoid">
            <a:avLst/>
          </a:prstGeom>
        </p:spPr>
      </p:pic>
      <p:pic>
        <p:nvPicPr>
          <p:cNvPr id="6" name="Picture 5">
            <a:extLst>
              <a:ext uri="{FF2B5EF4-FFF2-40B4-BE49-F238E27FC236}">
                <a16:creationId xmlns:a16="http://schemas.microsoft.com/office/drawing/2014/main" id="{C5C7C1BF-EA04-1119-AA44-AE61E8C132F1}"/>
              </a:ext>
            </a:extLst>
          </p:cNvPr>
          <p:cNvPicPr>
            <a:picLocks noChangeAspect="1"/>
          </p:cNvPicPr>
          <p:nvPr/>
        </p:nvPicPr>
        <p:blipFill rotWithShape="1">
          <a:blip r:embed="rId4"/>
          <a:srcRect l="9986" t="11297" r="7959" b="12647"/>
          <a:stretch/>
        </p:blipFill>
        <p:spPr>
          <a:xfrm>
            <a:off x="5809313" y="5773312"/>
            <a:ext cx="1560339" cy="2169375"/>
          </a:xfrm>
          <a:prstGeom prst="trapezoid">
            <a:avLst>
              <a:gd name="adj" fmla="val 5611"/>
            </a:avLst>
          </a:prstGeom>
        </p:spPr>
      </p:pic>
    </p:spTree>
    <p:extLst>
      <p:ext uri="{BB962C8B-B14F-4D97-AF65-F5344CB8AC3E}">
        <p14:creationId xmlns:p14="http://schemas.microsoft.com/office/powerpoint/2010/main" val="1340336019"/>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itle 29" hidden="1">
            <a:extLst>
              <a:ext uri="{FF2B5EF4-FFF2-40B4-BE49-F238E27FC236}">
                <a16:creationId xmlns:a16="http://schemas.microsoft.com/office/drawing/2014/main" id="{F1771253-19BC-7765-6345-3FECAFEEC508}"/>
              </a:ext>
            </a:extLst>
          </p:cNvPr>
          <p:cNvSpPr>
            <a:spLocks noGrp="1"/>
          </p:cNvSpPr>
          <p:nvPr>
            <p:ph type="title" idx="4294967295"/>
          </p:nvPr>
        </p:nvSpPr>
        <p:spPr>
          <a:xfrm>
            <a:off x="0" y="823913"/>
            <a:ext cx="7377113" cy="1325562"/>
          </a:xfrm>
        </p:spPr>
        <p:txBody>
          <a:bodyPr rtlCol="0"/>
          <a:lstStyle>
            <a:defPPr>
              <a:defRPr lang="en-GB"/>
            </a:defPPr>
          </a:lstStyle>
          <a:p>
            <a:pPr rtl="0"/>
            <a:r>
              <a:rPr lang="en-GB" dirty="0"/>
              <a:t>Three picture collage</a:t>
            </a:r>
          </a:p>
        </p:txBody>
      </p:sp>
      <p:sp>
        <p:nvSpPr>
          <p:cNvPr id="12" name="Oval 11">
            <a:extLst>
              <a:ext uri="{FF2B5EF4-FFF2-40B4-BE49-F238E27FC236}">
                <a16:creationId xmlns:a16="http://schemas.microsoft.com/office/drawing/2014/main" id="{21B0A349-DCD8-E4A6-6AD6-1B20604C75F0}"/>
              </a:ext>
            </a:extLst>
          </p:cNvPr>
          <p:cNvSpPr/>
          <p:nvPr/>
        </p:nvSpPr>
        <p:spPr>
          <a:xfrm>
            <a:off x="1671146" y="3795358"/>
            <a:ext cx="8849709" cy="334229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RO"/>
          </a:p>
        </p:txBody>
      </p:sp>
      <p:sp>
        <p:nvSpPr>
          <p:cNvPr id="15" name="Rectangle 14">
            <a:extLst>
              <a:ext uri="{FF2B5EF4-FFF2-40B4-BE49-F238E27FC236}">
                <a16:creationId xmlns:a16="http://schemas.microsoft.com/office/drawing/2014/main" id="{7D9D09AA-F3B7-7887-84D6-50515D576E0D}"/>
              </a:ext>
            </a:extLst>
          </p:cNvPr>
          <p:cNvSpPr/>
          <p:nvPr/>
        </p:nvSpPr>
        <p:spPr>
          <a:xfrm>
            <a:off x="9236961" y="0"/>
            <a:ext cx="1923393" cy="3429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RO"/>
          </a:p>
        </p:txBody>
      </p:sp>
      <p:sp>
        <p:nvSpPr>
          <p:cNvPr id="16" name="Oval 15">
            <a:extLst>
              <a:ext uri="{FF2B5EF4-FFF2-40B4-BE49-F238E27FC236}">
                <a16:creationId xmlns:a16="http://schemas.microsoft.com/office/drawing/2014/main" id="{69075F4D-DBF5-D831-6BDD-6D1861D12680}"/>
              </a:ext>
            </a:extLst>
          </p:cNvPr>
          <p:cNvSpPr/>
          <p:nvPr/>
        </p:nvSpPr>
        <p:spPr>
          <a:xfrm>
            <a:off x="1530582" y="-2550072"/>
            <a:ext cx="8849709" cy="334229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RO" sz="6600" b="1" dirty="0">
                <a:solidFill>
                  <a:schemeClr val="bg1"/>
                </a:solidFill>
                <a:latin typeface="+mj-lt"/>
              </a:rPr>
              <a:t>FOODS FROM MEXICO</a:t>
            </a:r>
          </a:p>
        </p:txBody>
      </p:sp>
      <p:sp>
        <p:nvSpPr>
          <p:cNvPr id="17" name="Oval 16">
            <a:extLst>
              <a:ext uri="{FF2B5EF4-FFF2-40B4-BE49-F238E27FC236}">
                <a16:creationId xmlns:a16="http://schemas.microsoft.com/office/drawing/2014/main" id="{DD9477A6-6592-F9C8-FEFB-662041583440}"/>
              </a:ext>
            </a:extLst>
          </p:cNvPr>
          <p:cNvSpPr/>
          <p:nvPr/>
        </p:nvSpPr>
        <p:spPr>
          <a:xfrm>
            <a:off x="1530583" y="622643"/>
            <a:ext cx="8990271" cy="3342290"/>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spcBef>
                <a:spcPts val="1800"/>
              </a:spcBef>
              <a:spcAft>
                <a:spcPts val="400"/>
              </a:spcAft>
            </a:pPr>
            <a:endParaRPr lang="en-GB" sz="1800" b="0" i="0" u="none" strike="noStrike" dirty="0">
              <a:solidFill>
                <a:schemeClr val="bg1"/>
              </a:solidFill>
              <a:effectLst/>
              <a:latin typeface="+mj-lt"/>
            </a:endParaRPr>
          </a:p>
          <a:p>
            <a:pPr algn="ctr" rtl="0">
              <a:spcBef>
                <a:spcPts val="1800"/>
              </a:spcBef>
              <a:spcAft>
                <a:spcPts val="400"/>
              </a:spcAft>
            </a:pPr>
            <a:r>
              <a:rPr lang="en-GB" sz="1600" b="0" i="0" u="none" strike="noStrike" dirty="0">
                <a:solidFill>
                  <a:schemeClr val="bg1"/>
                </a:solidFill>
                <a:effectLst/>
                <a:latin typeface="+mj-lt"/>
              </a:rPr>
              <a:t>Trifle is a layered dessert of English origin. The usual ingredients are a thin layer of sponge fingers or sponge cake soaked in sherry or another fortified wine, a fruit element (fresh or jelly), custard and whipped cream layered in that order in a glass dish.! The contents of a trifle are highly variable and many varieties exist, some forgoing fruit entirely and instead using other ingredients, such as chocolate, coffee or vanilla. The fruit and sponge layers may be suspended in fruit-flavoured jelly, and these ingredients are usually arranged to produce three or four layers. The assembled dessert can be topped with whipped cream</a:t>
            </a:r>
          </a:p>
          <a:p>
            <a:pPr algn="ctr" rtl="0">
              <a:spcBef>
                <a:spcPts val="1800"/>
              </a:spcBef>
              <a:spcAft>
                <a:spcPts val="400"/>
              </a:spcAft>
            </a:pPr>
            <a:endParaRPr lang="en-GB" sz="1000" b="0" i="0" u="none" strike="noStrike" dirty="0">
              <a:solidFill>
                <a:schemeClr val="bg1"/>
              </a:solidFill>
              <a:effectLst/>
              <a:latin typeface="+mj-lt"/>
            </a:endParaRPr>
          </a:p>
        </p:txBody>
      </p:sp>
      <p:sp>
        <p:nvSpPr>
          <p:cNvPr id="18" name="Rectangle 17">
            <a:extLst>
              <a:ext uri="{FF2B5EF4-FFF2-40B4-BE49-F238E27FC236}">
                <a16:creationId xmlns:a16="http://schemas.microsoft.com/office/drawing/2014/main" id="{1681FE05-529D-92F6-7D88-4D69A7AF1387}"/>
              </a:ext>
            </a:extLst>
          </p:cNvPr>
          <p:cNvSpPr/>
          <p:nvPr/>
        </p:nvSpPr>
        <p:spPr>
          <a:xfrm>
            <a:off x="-518118" y="0"/>
            <a:ext cx="1923393"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RO"/>
          </a:p>
        </p:txBody>
      </p:sp>
      <p:pic>
        <p:nvPicPr>
          <p:cNvPr id="2" name="Picture 1">
            <a:extLst>
              <a:ext uri="{FF2B5EF4-FFF2-40B4-BE49-F238E27FC236}">
                <a16:creationId xmlns:a16="http://schemas.microsoft.com/office/drawing/2014/main" id="{6427E258-0D68-C79A-F291-1EF79C014DCE}"/>
              </a:ext>
            </a:extLst>
          </p:cNvPr>
          <p:cNvPicPr>
            <a:picLocks noChangeAspect="1"/>
          </p:cNvPicPr>
          <p:nvPr/>
        </p:nvPicPr>
        <p:blipFill rotWithShape="1">
          <a:blip r:embed="rId3"/>
          <a:srcRect l="13381" r="11775" b="17128"/>
          <a:stretch/>
        </p:blipFill>
        <p:spPr>
          <a:xfrm>
            <a:off x="3550597" y="4484266"/>
            <a:ext cx="1663429" cy="1841825"/>
          </a:xfrm>
          <a:prstGeom prst="trapezoid">
            <a:avLst/>
          </a:prstGeom>
        </p:spPr>
      </p:pic>
      <p:pic>
        <p:nvPicPr>
          <p:cNvPr id="4" name="Picture 3">
            <a:extLst>
              <a:ext uri="{FF2B5EF4-FFF2-40B4-BE49-F238E27FC236}">
                <a16:creationId xmlns:a16="http://schemas.microsoft.com/office/drawing/2014/main" id="{61E601A3-9D5D-65DB-DB5D-E16C537DC8F4}"/>
              </a:ext>
            </a:extLst>
          </p:cNvPr>
          <p:cNvPicPr>
            <a:picLocks noChangeAspect="1"/>
          </p:cNvPicPr>
          <p:nvPr/>
        </p:nvPicPr>
        <p:blipFill rotWithShape="1">
          <a:blip r:embed="rId4"/>
          <a:srcRect l="9986" t="11297" r="7959" b="12647"/>
          <a:stretch/>
        </p:blipFill>
        <p:spPr>
          <a:xfrm>
            <a:off x="6529160" y="4331291"/>
            <a:ext cx="1560339" cy="2169375"/>
          </a:xfrm>
          <a:prstGeom prst="trapezoid">
            <a:avLst>
              <a:gd name="adj" fmla="val 5611"/>
            </a:avLst>
          </a:prstGeom>
        </p:spPr>
      </p:pic>
    </p:spTree>
    <p:extLst>
      <p:ext uri="{BB962C8B-B14F-4D97-AF65-F5344CB8AC3E}">
        <p14:creationId xmlns:p14="http://schemas.microsoft.com/office/powerpoint/2010/main" val="3104532869"/>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C89394-3F59-0BE7-F02A-B3171D9CB9B1}"/>
              </a:ext>
            </a:extLst>
          </p:cNvPr>
          <p:cNvSpPr>
            <a:spLocks noGrp="1"/>
          </p:cNvSpPr>
          <p:nvPr>
            <p:ph type="title"/>
          </p:nvPr>
        </p:nvSpPr>
        <p:spPr>
          <a:xfrm>
            <a:off x="1124711" y="2450592"/>
            <a:ext cx="9774197" cy="1965960"/>
          </a:xfrm>
        </p:spPr>
        <p:txBody>
          <a:bodyPr rtlCol="0"/>
          <a:lstStyle>
            <a:defPPr>
              <a:defRPr lang="en-GB"/>
            </a:defPPr>
          </a:lstStyle>
          <a:p>
            <a:pPr rtl="0"/>
            <a:r>
              <a:rPr lang="en-GB" dirty="0"/>
              <a:t>THANK YOU 4 </a:t>
            </a:r>
            <a:r>
              <a:rPr lang="en-GB" dirty="0" err="1"/>
              <a:t>whatching</a:t>
            </a:r>
            <a:endParaRPr lang="en-GB" dirty="0"/>
          </a:p>
        </p:txBody>
      </p:sp>
    </p:spTree>
    <p:extLst>
      <p:ext uri="{BB962C8B-B14F-4D97-AF65-F5344CB8AC3E}">
        <p14:creationId xmlns:p14="http://schemas.microsoft.com/office/powerpoint/2010/main" val="149310746"/>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
</file>

<file path=ppt/theme/theme1.xml><?xml version="1.0" encoding="utf-8"?>
<a:theme xmlns:a="http://schemas.openxmlformats.org/drawingml/2006/main" name="Office Theme">
  <a:themeElements>
    <a:clrScheme name="Modern Simple">
      <a:dk1>
        <a:srgbClr val="000000"/>
      </a:dk1>
      <a:lt1>
        <a:srgbClr val="FFFFFF"/>
      </a:lt1>
      <a:dk2>
        <a:srgbClr val="44546A"/>
      </a:dk2>
      <a:lt2>
        <a:srgbClr val="E7E6E6"/>
      </a:lt2>
      <a:accent1>
        <a:srgbClr val="042B2F"/>
      </a:accent1>
      <a:accent2>
        <a:srgbClr val="6C898B"/>
      </a:accent2>
      <a:accent3>
        <a:srgbClr val="E0C902"/>
      </a:accent3>
      <a:accent4>
        <a:srgbClr val="FFD7E3"/>
      </a:accent4>
      <a:accent5>
        <a:srgbClr val="F1A5B6"/>
      </a:accent5>
      <a:accent6>
        <a:srgbClr val="3E8FB5"/>
      </a:accent6>
      <a:hlink>
        <a:srgbClr val="0563C1"/>
      </a:hlink>
      <a:folHlink>
        <a:srgbClr val="954F72"/>
      </a:folHlink>
    </a:clrScheme>
    <a:fontScheme name="Custom 16">
      <a:majorFont>
        <a:latin typeface="Posterama"/>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66775914_TF66699876_Win32" id="{7457FFFD-419B-40F5-B3EB-2C9B51952130}" vid="{10CB2C73-3E63-4208-9C49-503B80810C4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4" ma:contentTypeDescription="Create a new document." ma:contentTypeScope="" ma:versionID="2d714a3296df14eba7a100bb665443ca">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49549bf45bfbbfb6cffed527380e77e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Props1.xml><?xml version="1.0" encoding="utf-8"?>
<ds:datastoreItem xmlns:ds="http://schemas.openxmlformats.org/officeDocument/2006/customXml" ds:itemID="{CF3A1DDB-B66F-44A7-AD4A-A127D760B30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847A5A8-F3F5-47F8-8F60-4514C35DD3DF}">
  <ds:schemaRefs>
    <ds:schemaRef ds:uri="http://schemas.microsoft.com/sharepoint/v3/contenttype/forms"/>
  </ds:schemaRefs>
</ds:datastoreItem>
</file>

<file path=customXml/itemProps3.xml><?xml version="1.0" encoding="utf-8"?>
<ds:datastoreItem xmlns:ds="http://schemas.openxmlformats.org/officeDocument/2006/customXml" ds:itemID="{214A8A11-C8C0-4056-9649-2070263490C9}">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Office Theme</Template>
  <TotalTime>89</TotalTime>
  <Words>792</Words>
  <Application>Microsoft Office PowerPoint</Application>
  <PresentationFormat>Widescreen</PresentationFormat>
  <Paragraphs>55</Paragraphs>
  <Slides>12</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Avenir Next LT Pro</vt:lpstr>
      <vt:lpstr>Calibri</vt:lpstr>
      <vt:lpstr>manrope bold</vt:lpstr>
      <vt:lpstr>Posterama</vt:lpstr>
      <vt:lpstr>Office Theme</vt:lpstr>
      <vt:lpstr>FOODS FROM COUNTRIES</vt:lpstr>
      <vt:lpstr>Foods from switzerland</vt:lpstr>
      <vt:lpstr>FOODS FROM NEPAL</vt:lpstr>
      <vt:lpstr>Three picture collage</vt:lpstr>
      <vt:lpstr>Three picture collage</vt:lpstr>
      <vt:lpstr>FOODS FROM italy</vt:lpstr>
      <vt:lpstr>FOODS FROM italy</vt:lpstr>
      <vt:lpstr>Three picture collage</vt:lpstr>
      <vt:lpstr>Three picture collage</vt:lpstr>
      <vt:lpstr>Three picture collage</vt:lpstr>
      <vt:lpstr>Three picture collage</vt:lpstr>
      <vt:lpstr>THANK YOU 4 whatching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FOODS FROM COUNTRIES</dc:title>
  <dc:creator>Sala Conferinte  UVVG</dc:creator>
  <cp:lastModifiedBy>Ancuta Savan</cp:lastModifiedBy>
  <cp:revision>4</cp:revision>
  <dcterms:created xsi:type="dcterms:W3CDTF">2024-05-21T12:46:34Z</dcterms:created>
  <dcterms:modified xsi:type="dcterms:W3CDTF">2024-05-24T08:00:37Z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