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5329"/>
  </p:normalViewPr>
  <p:slideViewPr>
    <p:cSldViewPr snapToGrid="0">
      <p:cViewPr varScale="1">
        <p:scale>
          <a:sx n="93" d="100"/>
          <a:sy n="93" d="100"/>
        </p:scale>
        <p:origin x="10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indjur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Pindjur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Kyopolou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marina-retete.blogspot.com/2009/08/zacusca.html" TargetMode="Externa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1035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0487D9-EF21-767C-CBE4-02DB4DD02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7528" y="982132"/>
            <a:ext cx="4094017" cy="2823880"/>
          </a:xfrm>
        </p:spPr>
        <p:txBody>
          <a:bodyPr>
            <a:normAutofit/>
          </a:bodyPr>
          <a:lstStyle/>
          <a:p>
            <a:r>
              <a:rPr lang="en-RO" sz="4800" b="1">
                <a:solidFill>
                  <a:srgbClr val="262626"/>
                </a:solidFill>
                <a:latin typeface="American Typewriter Condensed" panose="02090606020004020304" pitchFamily="18" charset="77"/>
              </a:rPr>
              <a:t>ZACUSCĂ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3AA86-6F5F-0770-1DD5-DE02D29BF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7528" y="4076944"/>
            <a:ext cx="4094017" cy="167962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00000"/>
                </a:solidFill>
              </a:rPr>
              <a:t>D</a:t>
            </a:r>
            <a:r>
              <a:rPr lang="en-RO">
                <a:solidFill>
                  <a:srgbClr val="000000"/>
                </a:solidFill>
              </a:rPr>
              <a:t>e Tudor Tripa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EF63D0-3580-94CF-CA72-40C0DECCF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8668" y="1489824"/>
            <a:ext cx="5469466" cy="3878348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7050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11C7711F-3983-4AB1-AFDE-96F7C065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89BC9D38-9241-4F71-9B45-73827299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2060" name="Picture 2059">
              <a:extLst>
                <a:ext uri="{FF2B5EF4-FFF2-40B4-BE49-F238E27FC236}">
                  <a16:creationId xmlns:a16="http://schemas.microsoft.com/office/drawing/2014/main" id="{0D302979-39A3-4421-821D-94D6E00B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61" name="Rectangle 2060">
              <a:extLst>
                <a:ext uri="{FF2B5EF4-FFF2-40B4-BE49-F238E27FC236}">
                  <a16:creationId xmlns:a16="http://schemas.microsoft.com/office/drawing/2014/main" id="{68E001BA-C181-4F47-9ABC-DF4C85AB4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62" name="Picture 2061">
              <a:extLst>
                <a:ext uri="{FF2B5EF4-FFF2-40B4-BE49-F238E27FC236}">
                  <a16:creationId xmlns:a16="http://schemas.microsoft.com/office/drawing/2014/main" id="{7EF07F1E-BD52-4B06-A38E-BF29F8E28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063" name="Picture 2062">
              <a:extLst>
                <a:ext uri="{FF2B5EF4-FFF2-40B4-BE49-F238E27FC236}">
                  <a16:creationId xmlns:a16="http://schemas.microsoft.com/office/drawing/2014/main" id="{A68BE646-889B-49C2-95AF-90BAE5D29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8EEFE3B-B9A1-C5DD-E8E1-8899AA02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508" y="982132"/>
            <a:ext cx="6270090" cy="1303867"/>
          </a:xfrm>
        </p:spPr>
        <p:txBody>
          <a:bodyPr>
            <a:normAutofit/>
          </a:bodyPr>
          <a:lstStyle/>
          <a:p>
            <a:r>
              <a:rPr lang="en-RO" dirty="0"/>
              <a:t>INGREDIENTE</a:t>
            </a: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B3085476-B49E-49ED-87D2-1165E69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Zacusca simpla de vinete si ardei - Atlas Culinar -Retete culinare">
            <a:extLst>
              <a:ext uri="{FF2B5EF4-FFF2-40B4-BE49-F238E27FC236}">
                <a16:creationId xmlns:a16="http://schemas.microsoft.com/office/drawing/2014/main" id="{A7B14DE3-18CF-0A0A-146D-938CEF6C02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8" r="2" b="2"/>
          <a:stretch/>
        </p:blipFill>
        <p:spPr bwMode="auto">
          <a:xfrm>
            <a:off x="1412683" y="1410208"/>
            <a:ext cx="243379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59BA5C68-DFCC-4101-8403-F96781C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6508" y="2400639"/>
            <a:ext cx="62700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62450-8933-DD05-3141-539568BD9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482" y="2556932"/>
            <a:ext cx="6260114" cy="33189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Principalele ingrediente sunt </a:t>
            </a:r>
            <a:r>
              <a:rPr lang="ro-RO" sz="2800" dirty="0">
                <a:cs typeface="Aharoni" panose="02010803020104030203" pitchFamily="2" charset="-79"/>
              </a:rPr>
              <a:t>vinetele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 coapte, gogoșarii (sau </a:t>
            </a:r>
            <a:r>
              <a:rPr lang="ro-RO" sz="2800" dirty="0">
                <a:cs typeface="Aharoni" panose="02010803020104030203" pitchFamily="2" charset="-79"/>
              </a:rPr>
              <a:t>ardei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 roșii) copți și </a:t>
            </a:r>
            <a:r>
              <a:rPr lang="ro-RO" sz="2800" dirty="0">
                <a:cs typeface="Aharoni" panose="02010803020104030203" pitchFamily="2" charset="-79"/>
              </a:rPr>
              <a:t>ceapă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 tăiată. Mai pot fi adăugate </a:t>
            </a:r>
            <a:r>
              <a:rPr lang="ro-RO" sz="2800" dirty="0">
                <a:cs typeface="Aharoni" panose="02010803020104030203" pitchFamily="2" charset="-79"/>
              </a:rPr>
              <a:t>roși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, </a:t>
            </a:r>
            <a:r>
              <a:rPr lang="ro-RO" sz="2800" dirty="0">
                <a:cs typeface="Aharoni" panose="02010803020104030203" pitchFamily="2" charset="-79"/>
              </a:rPr>
              <a:t>ciuperci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, </a:t>
            </a:r>
            <a:r>
              <a:rPr lang="ro-RO" sz="2800" dirty="0">
                <a:cs typeface="Aharoni" panose="02010803020104030203" pitchFamily="2" charset="-79"/>
              </a:rPr>
              <a:t>morcovi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, dovlecei, etc. Există numeroase varietăți de zacuscă, în funcție de ingredientele folosite. Se mai adaugă și condimente, printre cele mai folosite fiind </a:t>
            </a:r>
            <a:r>
              <a:rPr lang="ro-RO" sz="2800" dirty="0">
                <a:cs typeface="Aharoni" panose="02010803020104030203" pitchFamily="2" charset="-79"/>
              </a:rPr>
              <a:t>piperul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 și foile de </a:t>
            </a:r>
            <a:r>
              <a:rPr lang="ro-RO" sz="2800" dirty="0">
                <a:cs typeface="Aharoni" panose="02010803020104030203" pitchFamily="2" charset="-79"/>
              </a:rPr>
              <a:t>dafin</a:t>
            </a:r>
            <a:r>
              <a:rPr lang="ro-RO" sz="2800" b="0" i="0" u="none" strike="noStrike" dirty="0">
                <a:effectLst/>
                <a:cs typeface="Aharoni" panose="02010803020104030203" pitchFamily="2" charset="-79"/>
              </a:rPr>
              <a:t>.</a:t>
            </a:r>
            <a:endParaRPr lang="ro-RO" sz="28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578413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7C4858-FAA3-4226-A856-193A01910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C1B503-0291-4E82-A65E-72D604D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836C5-9601-4982-A121-CCA49BF7B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bg2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ED6E17-6AE9-3F11-3CA8-B48B0CFF9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en-RO">
                <a:solidFill>
                  <a:srgbClr val="FFFFFF"/>
                </a:solidFill>
              </a:rPr>
              <a:t>Stiați că?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CD0D05-FF47-4ABB-841C-0600CADC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F6474-BA9A-1200-0F1C-D6424403A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360" y="469900"/>
            <a:ext cx="5953630" cy="5405968"/>
          </a:xfrm>
        </p:spPr>
        <p:txBody>
          <a:bodyPr anchor="ctr">
            <a:normAutofit/>
          </a:bodyPr>
          <a:lstStyle/>
          <a:p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Cuvântul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en-GB" u="none" strike="noStrike" dirty="0" err="1">
                <a:solidFill>
                  <a:schemeClr val="bg1"/>
                </a:solidFill>
                <a:effectLst/>
              </a:rPr>
              <a:t>zacuscă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origine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slavă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(</a:t>
            </a:r>
            <a:r>
              <a:rPr lang="az-Cyrl-AZ" b="0" i="1" u="none" strike="noStrike" dirty="0">
                <a:solidFill>
                  <a:schemeClr val="bg1"/>
                </a:solidFill>
                <a:effectLst/>
              </a:rPr>
              <a:t>закуска, </a:t>
            </a:r>
            <a:r>
              <a:rPr lang="en-GB" b="0" i="1" u="none" strike="noStrike" dirty="0" err="1">
                <a:solidFill>
                  <a:schemeClr val="bg1"/>
                </a:solidFill>
                <a:effectLst/>
              </a:rPr>
              <a:t>zakuska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), la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origine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având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înțelesul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 de 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”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gustare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” 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sau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 ”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aperitiv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”. </a:t>
            </a:r>
            <a:r>
              <a:rPr lang="en-GB" dirty="0" err="1">
                <a:solidFill>
                  <a:schemeClr val="bg1"/>
                </a:solidFill>
              </a:rPr>
              <a:t>Radacina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slavă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cuvântului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 (</a:t>
            </a:r>
            <a:r>
              <a:rPr lang="az-Cyrl-AZ" b="0" i="1" u="none" strike="noStrike" dirty="0">
                <a:solidFill>
                  <a:schemeClr val="bg1"/>
                </a:solidFill>
                <a:effectLst/>
              </a:rPr>
              <a:t>кус, </a:t>
            </a:r>
            <a:r>
              <a:rPr lang="en-GB" b="0" i="1" u="none" strike="noStrike" dirty="0" err="1">
                <a:solidFill>
                  <a:schemeClr val="bg1"/>
                </a:solidFill>
                <a:effectLst/>
              </a:rPr>
              <a:t>kus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) 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</a:rPr>
              <a:t>înseamnă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gustos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, 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delicios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 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sau</a:t>
            </a:r>
            <a:r>
              <a:rPr lang="en-GB" b="0" u="none" strike="noStrike" dirty="0">
                <a:solidFill>
                  <a:schemeClr val="bg1"/>
                </a:solidFill>
                <a:effectLst/>
              </a:rPr>
              <a:t> a </a:t>
            </a:r>
            <a:r>
              <a:rPr lang="en-GB" b="0" u="none" strike="noStrike" dirty="0" err="1">
                <a:solidFill>
                  <a:schemeClr val="bg1"/>
                </a:solidFill>
                <a:effectLst/>
              </a:rPr>
              <a:t>mușca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.</a:t>
            </a:r>
            <a:endParaRPr lang="en-RO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6BAD3C-B433-5582-7EE1-2683A5D724B1}"/>
              </a:ext>
            </a:extLst>
          </p:cNvPr>
          <p:cNvSpPr txBox="1">
            <a:spLocks/>
          </p:cNvSpPr>
          <p:nvPr/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o-RO" dirty="0"/>
          </a:p>
        </p:txBody>
      </p:sp>
      <p:pic>
        <p:nvPicPr>
          <p:cNvPr id="5" name="WhatsApp Audio 2023-09-13 at 18.13.38 (mp3cut.net).wav">
            <a:hlinkClick r:id="" action="ppaction://media"/>
            <a:extLst>
              <a:ext uri="{FF2B5EF4-FFF2-40B4-BE49-F238E27FC236}">
                <a16:creationId xmlns:a16="http://schemas.microsoft.com/office/drawing/2014/main" id="{6814565F-7C27-BF43-BA3A-10C37AC0AC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86261" y="2147454"/>
            <a:ext cx="566071" cy="60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34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12F1-F01D-63D5-A3D4-814F54A00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Preparate similare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8CBEBA-89F9-F03A-E128-4EDA9827E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586" y="2556932"/>
            <a:ext cx="3039414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3200" dirty="0" err="1"/>
              <a:t>Ayvar</a:t>
            </a:r>
            <a:r>
              <a:rPr lang="ro-RO" sz="3200" dirty="0"/>
              <a:t> (din Serbia)</a:t>
            </a:r>
          </a:p>
        </p:txBody>
      </p:sp>
      <p:pic>
        <p:nvPicPr>
          <p:cNvPr id="3080" name="Picture 8" descr="Ajvar (Serbian Roasted Red Pepper Sauce) Recipe">
            <a:extLst>
              <a:ext uri="{FF2B5EF4-FFF2-40B4-BE49-F238E27FC236}">
                <a16:creationId xmlns:a16="http://schemas.microsoft.com/office/drawing/2014/main" id="{3D91CB6E-B0EE-FECA-78B0-8A1A2813B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hlinkClick r:id="rId3"/>
            <a:extLst>
              <a:ext uri="{FF2B5EF4-FFF2-40B4-BE49-F238E27FC236}">
                <a16:creationId xmlns:a16="http://schemas.microsoft.com/office/drawing/2014/main" id="{56C8D29A-169B-DF60-BACA-FAFE01913429}"/>
              </a:ext>
            </a:extLst>
          </p:cNvPr>
          <p:cNvSpPr/>
          <p:nvPr/>
        </p:nvSpPr>
        <p:spPr>
          <a:xfrm>
            <a:off x="8061977" y="4269346"/>
            <a:ext cx="1609859" cy="6053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Mai Multe</a:t>
            </a:r>
          </a:p>
          <a:p>
            <a:pPr algn="ctr"/>
            <a:r>
              <a:rPr lang="ro-RO" dirty="0"/>
              <a:t>(Doar Engleza)</a:t>
            </a:r>
          </a:p>
        </p:txBody>
      </p:sp>
    </p:spTree>
    <p:extLst>
      <p:ext uri="{BB962C8B-B14F-4D97-AF65-F5344CB8AC3E}">
        <p14:creationId xmlns:p14="http://schemas.microsoft.com/office/powerpoint/2010/main" val="30161165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756C-50CA-A44B-16BA-23A7D812C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Preparate similare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6FDFA-A04B-9485-1345-9254836C4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2514599" cy="3318936"/>
          </a:xfrm>
        </p:spPr>
        <p:txBody>
          <a:bodyPr/>
          <a:lstStyle/>
          <a:p>
            <a:pPr marL="0" indent="0" algn="just">
              <a:buNone/>
            </a:pPr>
            <a:r>
              <a:rPr lang="ro-RO" sz="2400" dirty="0" err="1">
                <a:solidFill>
                  <a:schemeClr val="bg1">
                    <a:lumMod val="65000"/>
                  </a:schemeClr>
                </a:solidFill>
              </a:rPr>
              <a:t>Ayvar</a:t>
            </a:r>
            <a:r>
              <a:rPr lang="ro-RO" sz="2400" dirty="0">
                <a:solidFill>
                  <a:schemeClr val="bg1">
                    <a:lumMod val="65000"/>
                  </a:schemeClr>
                </a:solidFill>
              </a:rPr>
              <a:t> (din Serbia)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8" descr="Ajvar (Serbian Roasted Red Pepper Sauce) Recipe">
            <a:extLst>
              <a:ext uri="{FF2B5EF4-FFF2-40B4-BE49-F238E27FC236}">
                <a16:creationId xmlns:a16="http://schemas.microsoft.com/office/drawing/2014/main" id="{16A3B878-E593-82B2-179F-523B309CE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3369399"/>
            <a:ext cx="2207654" cy="169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B8A5C3-978D-A57B-9AC6-83F595C79B7E}"/>
              </a:ext>
            </a:extLst>
          </p:cNvPr>
          <p:cNvSpPr txBox="1"/>
          <p:nvPr/>
        </p:nvSpPr>
        <p:spPr>
          <a:xfrm>
            <a:off x="4724398" y="2627644"/>
            <a:ext cx="274320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rgbClr val="202122"/>
                </a:solidFill>
              </a:rPr>
              <a:t>P</a:t>
            </a:r>
            <a:r>
              <a:rPr lang="en-GB" sz="2000" b="0" i="0" u="none" strike="noStrike" dirty="0" err="1">
                <a:solidFill>
                  <a:srgbClr val="202122"/>
                </a:solidFill>
                <a:effectLst/>
              </a:rPr>
              <a:t>inđu</a:t>
            </a:r>
            <a:r>
              <a:rPr lang="en-GB" sz="2000" b="0" i="0" u="none" strike="noStrike" dirty="0">
                <a:solidFill>
                  <a:srgbClr val="202122"/>
                </a:solidFill>
                <a:effectLst/>
              </a:rPr>
              <a:t> </a:t>
            </a:r>
            <a:r>
              <a:rPr lang="en-GB" sz="2000" dirty="0">
                <a:solidFill>
                  <a:srgbClr val="202122"/>
                </a:solidFill>
              </a:rPr>
              <a:t>(din Macedonia)</a:t>
            </a:r>
            <a:endParaRPr lang="ro-RO" sz="20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6841D4D-62B7-348F-FBF2-3B52F6AAE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3369399"/>
            <a:ext cx="2514599" cy="169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45094FB5-DF00-2367-EA14-4FB59F1CD333}"/>
              </a:ext>
            </a:extLst>
          </p:cNvPr>
          <p:cNvSpPr/>
          <p:nvPr/>
        </p:nvSpPr>
        <p:spPr>
          <a:xfrm>
            <a:off x="5291068" y="5270561"/>
            <a:ext cx="1609859" cy="6053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Mai Multe</a:t>
            </a:r>
          </a:p>
          <a:p>
            <a:pPr algn="ctr"/>
            <a:r>
              <a:rPr lang="ro-RO" dirty="0"/>
              <a:t>(Doar Engleza)</a:t>
            </a:r>
          </a:p>
        </p:txBody>
      </p:sp>
    </p:spTree>
    <p:extLst>
      <p:ext uri="{BB962C8B-B14F-4D97-AF65-F5344CB8AC3E}">
        <p14:creationId xmlns:p14="http://schemas.microsoft.com/office/powerpoint/2010/main" val="3017757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6F82-61D1-25B5-75D8-1DFE87ED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ro-RO">
                <a:solidFill>
                  <a:srgbClr val="262626"/>
                </a:solidFill>
              </a:rPr>
              <a:t>Preparate similare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CDA63-9B01-C19D-5E72-2BEAF2BD9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938" y="2831409"/>
            <a:ext cx="8145866" cy="2815858"/>
          </a:xfrm>
        </p:spPr>
        <p:txBody>
          <a:bodyPr/>
          <a:lstStyle/>
          <a:p>
            <a:pPr marL="0" indent="0" defTabSz="384048">
              <a:spcAft>
                <a:spcPts val="504"/>
              </a:spcAft>
              <a:buNone/>
            </a:pPr>
            <a:r>
              <a:rPr lang="ro-RO" sz="2016" kern="1200" cap="none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Ayvar</a:t>
            </a:r>
            <a:r>
              <a:rPr lang="ro-RO" sz="2016" kern="1200" cap="none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(din Serbia)</a:t>
            </a:r>
          </a:p>
          <a:p>
            <a:pPr marL="0" indent="0">
              <a:buNone/>
            </a:pPr>
            <a:endParaRPr lang="ro-RO" dirty="0"/>
          </a:p>
        </p:txBody>
      </p:sp>
      <p:pic>
        <p:nvPicPr>
          <p:cNvPr id="4" name="Picture 8" descr="Ajvar (Serbian Roasted Red Pepper Sauce) Recipe">
            <a:extLst>
              <a:ext uri="{FF2B5EF4-FFF2-40B4-BE49-F238E27FC236}">
                <a16:creationId xmlns:a16="http://schemas.microsoft.com/office/drawing/2014/main" id="{3CB05CEA-E2AC-6DC1-C46D-99449E648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938" y="3219023"/>
            <a:ext cx="1873022" cy="14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C28D8A-6B92-D012-372A-7BED6BBC5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360" y="3234197"/>
            <a:ext cx="1873022" cy="14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760FD0-A8DF-566C-FAD8-5C82F723B730}"/>
              </a:ext>
            </a:extLst>
          </p:cNvPr>
          <p:cNvSpPr txBox="1"/>
          <p:nvPr/>
        </p:nvSpPr>
        <p:spPr>
          <a:xfrm>
            <a:off x="4867878" y="2863072"/>
            <a:ext cx="2327392" cy="3508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384048">
              <a:spcAft>
                <a:spcPts val="600"/>
              </a:spcAft>
            </a:pPr>
            <a:r>
              <a:rPr lang="en-GB" sz="1680" kern="120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Pinđu</a:t>
            </a:r>
            <a:r>
              <a:rPr lang="en-GB" sz="168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 (din Macedonia)</a:t>
            </a:r>
            <a:endParaRPr lang="ro-RO" sz="20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4960177-3356-5FED-9A60-1FBBE0D0A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781" y="3207898"/>
            <a:ext cx="1873022" cy="143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AE6268-0366-20D2-3242-3F5250EF4225}"/>
              </a:ext>
            </a:extLst>
          </p:cNvPr>
          <p:cNvSpPr txBox="1"/>
          <p:nvPr/>
        </p:nvSpPr>
        <p:spPr>
          <a:xfrm>
            <a:off x="8297961" y="2598500"/>
            <a:ext cx="275353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4048">
              <a:spcAft>
                <a:spcPts val="600"/>
              </a:spcAft>
            </a:pPr>
            <a:r>
              <a:rPr lang="en-GB" sz="1680" kern="1200" dirty="0" err="1">
                <a:solidFill>
                  <a:srgbClr val="000000"/>
                </a:solidFill>
                <a:latin typeface="+mn-lt"/>
                <a:ea typeface="+mn-ea"/>
                <a:cs typeface="+mn-cs"/>
              </a:rPr>
              <a:t>Kyopolou</a:t>
            </a:r>
            <a:r>
              <a:rPr lang="en-GB" sz="168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(din </a:t>
            </a:r>
            <a:r>
              <a:rPr lang="en-GB" sz="1680" kern="1200" dirty="0" err="1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Turcia</a:t>
            </a:r>
            <a:r>
              <a:rPr lang="en-GB" sz="1680" kern="12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/Bulgaria</a:t>
            </a:r>
            <a:endParaRPr lang="ro-RO" sz="2000" dirty="0"/>
          </a:p>
        </p:txBody>
      </p:sp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7F743552-50F8-5F03-4156-D43A63A75DEE}"/>
              </a:ext>
            </a:extLst>
          </p:cNvPr>
          <p:cNvSpPr/>
          <p:nvPr/>
        </p:nvSpPr>
        <p:spPr>
          <a:xfrm>
            <a:off x="8308888" y="4851233"/>
            <a:ext cx="1365840" cy="5135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4048">
              <a:spcAft>
                <a:spcPts val="600"/>
              </a:spcAft>
            </a:pPr>
            <a:r>
              <a:rPr lang="ro-RO" sz="1512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Mai Multe</a:t>
            </a:r>
          </a:p>
          <a:p>
            <a:pPr algn="ctr" defTabSz="384048">
              <a:spcAft>
                <a:spcPts val="600"/>
              </a:spcAft>
            </a:pPr>
            <a:r>
              <a:rPr lang="ro-RO" sz="1512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(Doar Engleza)</a:t>
            </a:r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475794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late of food on a table&#10;&#10;Description automatically generated">
            <a:extLst>
              <a:ext uri="{FF2B5EF4-FFF2-40B4-BE49-F238E27FC236}">
                <a16:creationId xmlns:a16="http://schemas.microsoft.com/office/drawing/2014/main" id="{07DF776B-7CD7-F059-5FD2-6EC4079877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2500" b="12500"/>
          <a:stretch/>
        </p:blipFill>
        <p:spPr>
          <a:xfrm>
            <a:off x="-3175" y="6155"/>
            <a:ext cx="12191980" cy="7401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146378-4767-0925-663E-DF575DC3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>
                <a:solidFill>
                  <a:srgbClr val="FFFFFF"/>
                </a:solidFill>
              </a:rPr>
              <a:t>ACUM.... PARTEA MARE!!!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06C547-6450-F605-6108-8091E9562970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3854544" y="2556932"/>
            <a:ext cx="110836" cy="3318936"/>
          </a:xfrm>
        </p:spPr>
        <p:txBody>
          <a:bodyPr/>
          <a:lstStyle/>
          <a:p>
            <a:endParaRPr lang="ro-R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19BF8-9C76-762C-B780-7721A99FFE9C}"/>
              </a:ext>
            </a:extLst>
          </p:cNvPr>
          <p:cNvSpPr txBox="1"/>
          <p:nvPr/>
        </p:nvSpPr>
        <p:spPr>
          <a:xfrm>
            <a:off x="20" y="6858000"/>
            <a:ext cx="121919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>
                <a:hlinkClick r:id="rId5" tooltip="https://marina-retete.blogspot.com/2009/08/zacusca.html"/>
              </a:rPr>
              <a:t>This Photo</a:t>
            </a:r>
            <a:r>
              <a:rPr lang="ro-RO" sz="900"/>
              <a:t> by Unknown Author is licensed under </a:t>
            </a:r>
            <a:r>
              <a:rPr lang="ro-RO" sz="900">
                <a:hlinkClick r:id="rId6" tooltip="https://creativecommons.org/licenses/by/3.0/"/>
              </a:rPr>
              <a:t>CC BY</a:t>
            </a:r>
            <a:endParaRPr lang="ro-RO" sz="900"/>
          </a:p>
        </p:txBody>
      </p:sp>
    </p:spTree>
    <p:extLst>
      <p:ext uri="{BB962C8B-B14F-4D97-AF65-F5344CB8AC3E}">
        <p14:creationId xmlns:p14="http://schemas.microsoft.com/office/powerpoint/2010/main" val="696959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248</TotalTime>
  <Words>179</Words>
  <Application>Microsoft Macintosh PowerPoint</Application>
  <PresentationFormat>Widescreen</PresentationFormat>
  <Paragraphs>23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American Typewriter Condensed</vt:lpstr>
      <vt:lpstr>Arial</vt:lpstr>
      <vt:lpstr>Garamond</vt:lpstr>
      <vt:lpstr>Organic</vt:lpstr>
      <vt:lpstr>ZACUSCĂ</vt:lpstr>
      <vt:lpstr>INGREDIENTE</vt:lpstr>
      <vt:lpstr>Stiați că?</vt:lpstr>
      <vt:lpstr>Preparate similare</vt:lpstr>
      <vt:lpstr>Preparate similare</vt:lpstr>
      <vt:lpstr>Preparate similare</vt:lpstr>
      <vt:lpstr>ACUM.... PARTEA MARE!!!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ZACUSCĂ</dc:title>
  <dc:creator>Laviniu Tripa</dc:creator>
  <cp:lastModifiedBy>Laviniu Tripa</cp:lastModifiedBy>
  <cp:revision>2</cp:revision>
  <cp:lastPrinted>2023-09-13T14:14:07Z</cp:lastPrinted>
  <dcterms:created xsi:type="dcterms:W3CDTF">2023-09-13T13:43:01Z</dcterms:created>
  <dcterms:modified xsi:type="dcterms:W3CDTF">2023-09-13T17:51:49Z</dcterms:modified>
</cp:coreProperties>
</file>