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4" r:id="rId1"/>
  </p:sldMasterIdLst>
  <p:sldIdLst>
    <p:sldId id="256" r:id="rId2"/>
    <p:sldId id="257" r:id="rId3"/>
    <p:sldId id="259" r:id="rId4"/>
    <p:sldId id="260" r:id="rId5"/>
    <p:sldId id="261" r:id="rId6"/>
  </p:sldIdLst>
  <p:sldSz cx="12192000" cy="6858000"/>
  <p:notesSz cx="6858000" cy="9144000"/>
  <p:defaultTextStyle>
    <a:defPPr>
      <a:defRPr lang="en-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335"/>
    <p:restoredTop sz="94563"/>
  </p:normalViewPr>
  <p:slideViewPr>
    <p:cSldViewPr snapToGrid="0">
      <p:cViewPr varScale="1">
        <p:scale>
          <a:sx n="82" d="100"/>
          <a:sy n="82" d="100"/>
        </p:scale>
        <p:origin x="46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D96F2-02BD-E71F-EFBD-14FECCF2D331}"/>
              </a:ext>
            </a:extLst>
          </p:cNvPr>
          <p:cNvSpPr>
            <a:spLocks noGrp="1"/>
          </p:cNvSpPr>
          <p:nvPr>
            <p:ph type="ctrTitle"/>
          </p:nvPr>
        </p:nvSpPr>
        <p:spPr>
          <a:xfrm>
            <a:off x="1524000" y="1122362"/>
            <a:ext cx="7172325" cy="3152251"/>
          </a:xfrm>
        </p:spPr>
        <p:txBody>
          <a:bodyPr anchor="b">
            <a:normAutofit/>
          </a:bodyPr>
          <a:lstStyle>
            <a:lvl1pPr algn="l">
              <a:defRPr sz="2800"/>
            </a:lvl1pPr>
          </a:lstStyle>
          <a:p>
            <a:r>
              <a:rPr lang="en-US" dirty="0"/>
              <a:t>Click to edit Master title style</a:t>
            </a:r>
          </a:p>
        </p:txBody>
      </p:sp>
      <p:sp>
        <p:nvSpPr>
          <p:cNvPr id="3" name="Subtitle 2">
            <a:extLst>
              <a:ext uri="{FF2B5EF4-FFF2-40B4-BE49-F238E27FC236}">
                <a16:creationId xmlns:a16="http://schemas.microsoft.com/office/drawing/2014/main" id="{BBE90113-E8E1-4E48-41BC-583802BFC956}"/>
              </a:ext>
            </a:extLst>
          </p:cNvPr>
          <p:cNvSpPr>
            <a:spLocks noGrp="1"/>
          </p:cNvSpPr>
          <p:nvPr>
            <p:ph type="subTitle" idx="1"/>
          </p:nvPr>
        </p:nvSpPr>
        <p:spPr>
          <a:xfrm>
            <a:off x="1524000" y="4920137"/>
            <a:ext cx="7172325" cy="1122363"/>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FFAC7EE5-BFF0-D779-4261-E239DB450A69}"/>
              </a:ext>
            </a:extLst>
          </p:cNvPr>
          <p:cNvSpPr>
            <a:spLocks noGrp="1"/>
          </p:cNvSpPr>
          <p:nvPr>
            <p:ph type="dt" sz="half" idx="10"/>
          </p:nvPr>
        </p:nvSpPr>
        <p:spPr/>
        <p:txBody>
          <a:bodyPr/>
          <a:lstStyle/>
          <a:p>
            <a:fld id="{9D0D92BC-42A9-434B-8530-ADBF4485E407}" type="datetimeFigureOut">
              <a:rPr lang="en-US" smtClean="0"/>
              <a:t>10/8/24</a:t>
            </a:fld>
            <a:endParaRPr lang="en-US"/>
          </a:p>
        </p:txBody>
      </p:sp>
      <p:sp>
        <p:nvSpPr>
          <p:cNvPr id="5" name="Footer Placeholder 4">
            <a:extLst>
              <a:ext uri="{FF2B5EF4-FFF2-40B4-BE49-F238E27FC236}">
                <a16:creationId xmlns:a16="http://schemas.microsoft.com/office/drawing/2014/main" id="{63789492-34ED-FE24-4F29-E4C8F5497B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B0C886-7F1E-7BC1-9A9E-B24C2AC2F0F5}"/>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8" name="Straight Connector 7">
            <a:extLst>
              <a:ext uri="{FF2B5EF4-FFF2-40B4-BE49-F238E27FC236}">
                <a16:creationId xmlns:a16="http://schemas.microsoft.com/office/drawing/2014/main" id="{1C74AEE6-9CA7-5247-DC34-99634247DF50}"/>
              </a:ext>
            </a:extLst>
          </p:cNvPr>
          <p:cNvCxnSpPr>
            <a:cxnSpLocks/>
          </p:cNvCxnSpPr>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0976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532FD-157B-437C-E9D5-B66E8B3B19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790A51-A7E8-7A6A-5FD0-F9B250BE41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78C8B8-F999-7D95-435D-17CE6ACCDC87}"/>
              </a:ext>
            </a:extLst>
          </p:cNvPr>
          <p:cNvSpPr>
            <a:spLocks noGrp="1"/>
          </p:cNvSpPr>
          <p:nvPr>
            <p:ph type="dt" sz="half" idx="10"/>
          </p:nvPr>
        </p:nvSpPr>
        <p:spPr/>
        <p:txBody>
          <a:bodyPr/>
          <a:lstStyle/>
          <a:p>
            <a:fld id="{9D0D92BC-42A9-434B-8530-ADBF4485E407}" type="datetimeFigureOut">
              <a:rPr lang="en-US" smtClean="0"/>
              <a:t>10/8/24</a:t>
            </a:fld>
            <a:endParaRPr lang="en-US"/>
          </a:p>
        </p:txBody>
      </p:sp>
      <p:sp>
        <p:nvSpPr>
          <p:cNvPr id="5" name="Footer Placeholder 4">
            <a:extLst>
              <a:ext uri="{FF2B5EF4-FFF2-40B4-BE49-F238E27FC236}">
                <a16:creationId xmlns:a16="http://schemas.microsoft.com/office/drawing/2014/main" id="{6E427265-C89C-937F-1DA3-F377F6877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6EB89E-4530-3632-3485-F481DB042ED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728129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8056A-761D-1DBC-276A-2A46D153C03F}"/>
              </a:ext>
            </a:extLst>
          </p:cNvPr>
          <p:cNvSpPr>
            <a:spLocks noGrp="1"/>
          </p:cNvSpPr>
          <p:nvPr>
            <p:ph type="title"/>
          </p:nvPr>
        </p:nvSpPr>
        <p:spPr>
          <a:xfrm>
            <a:off x="1471613" y="1355763"/>
            <a:ext cx="6972300" cy="2255794"/>
          </a:xfrm>
        </p:spPr>
        <p:txBody>
          <a:bodyPr anchor="t">
            <a:normAutofit/>
          </a:bodyPr>
          <a:lstStyle>
            <a:lvl1pPr>
              <a:lnSpc>
                <a:spcPct val="110000"/>
              </a:lnSpc>
              <a:defRPr sz="3600"/>
            </a:lvl1pPr>
          </a:lstStyle>
          <a:p>
            <a:r>
              <a:rPr lang="en-US" dirty="0"/>
              <a:t>Click to edit Master title style</a:t>
            </a:r>
          </a:p>
        </p:txBody>
      </p:sp>
      <p:sp>
        <p:nvSpPr>
          <p:cNvPr id="3" name="Text Placeholder 2">
            <a:extLst>
              <a:ext uri="{FF2B5EF4-FFF2-40B4-BE49-F238E27FC236}">
                <a16:creationId xmlns:a16="http://schemas.microsoft.com/office/drawing/2014/main" id="{193904B3-6AC1-19D5-3EAE-2009A3B4CE65}"/>
              </a:ext>
            </a:extLst>
          </p:cNvPr>
          <p:cNvSpPr>
            <a:spLocks noGrp="1"/>
          </p:cNvSpPr>
          <p:nvPr>
            <p:ph type="body" idx="1"/>
          </p:nvPr>
        </p:nvSpPr>
        <p:spPr>
          <a:xfrm>
            <a:off x="1524000" y="4921820"/>
            <a:ext cx="5524500" cy="1150934"/>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FA2A86D-493D-5BF6-8AA6-F1231E3BAE7D}"/>
              </a:ext>
            </a:extLst>
          </p:cNvPr>
          <p:cNvSpPr>
            <a:spLocks noGrp="1"/>
          </p:cNvSpPr>
          <p:nvPr>
            <p:ph type="dt" sz="half" idx="10"/>
          </p:nvPr>
        </p:nvSpPr>
        <p:spPr/>
        <p:txBody>
          <a:bodyPr/>
          <a:lstStyle/>
          <a:p>
            <a:fld id="{9D0D92BC-42A9-434B-8530-ADBF4485E407}" type="datetimeFigureOut">
              <a:rPr lang="en-US" smtClean="0"/>
              <a:t>10/8/24</a:t>
            </a:fld>
            <a:endParaRPr lang="en-US"/>
          </a:p>
        </p:txBody>
      </p:sp>
      <p:sp>
        <p:nvSpPr>
          <p:cNvPr id="5" name="Footer Placeholder 4">
            <a:extLst>
              <a:ext uri="{FF2B5EF4-FFF2-40B4-BE49-F238E27FC236}">
                <a16:creationId xmlns:a16="http://schemas.microsoft.com/office/drawing/2014/main" id="{79CCCD76-6623-164A-7BFA-207AFA0576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A64312-1F20-5486-62B0-A8BB8829D6CA}"/>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14" name="Straight Connector 13">
            <a:extLst>
              <a:ext uri="{FF2B5EF4-FFF2-40B4-BE49-F238E27FC236}">
                <a16:creationId xmlns:a16="http://schemas.microsoft.com/office/drawing/2014/main" id="{4703F1C9-9114-4426-6F07-F7FF9CCD5FC4}"/>
              </a:ext>
            </a:extLst>
          </p:cNvPr>
          <p:cNvCxnSpPr>
            <a:cxnSpLocks/>
          </p:cNvCxnSpPr>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3379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CFC4C-4D16-E5A8-F934-8B158F6F273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79BDE54-F935-945D-3E4F-B659695E84DA}"/>
              </a:ext>
            </a:extLst>
          </p:cNvPr>
          <p:cNvSpPr>
            <a:spLocks noGrp="1"/>
          </p:cNvSpPr>
          <p:nvPr>
            <p:ph sz="half" idx="1"/>
          </p:nvPr>
        </p:nvSpPr>
        <p:spPr>
          <a:xfrm>
            <a:off x="952500" y="2286002"/>
            <a:ext cx="5067300" cy="38909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28F3710-E06B-05DE-937A-C92E52569E34}"/>
              </a:ext>
            </a:extLst>
          </p:cNvPr>
          <p:cNvSpPr>
            <a:spLocks noGrp="1"/>
          </p:cNvSpPr>
          <p:nvPr>
            <p:ph sz="half" idx="2"/>
          </p:nvPr>
        </p:nvSpPr>
        <p:spPr>
          <a:xfrm>
            <a:off x="6172200" y="2286001"/>
            <a:ext cx="5067300" cy="38909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F7302EFD-42D3-11C1-677E-0E478B93F7B2}"/>
              </a:ext>
            </a:extLst>
          </p:cNvPr>
          <p:cNvSpPr>
            <a:spLocks noGrp="1"/>
          </p:cNvSpPr>
          <p:nvPr>
            <p:ph type="dt" sz="half" idx="10"/>
          </p:nvPr>
        </p:nvSpPr>
        <p:spPr/>
        <p:txBody>
          <a:bodyPr/>
          <a:lstStyle/>
          <a:p>
            <a:fld id="{9D0D92BC-42A9-434B-8530-ADBF4485E407}" type="datetimeFigureOut">
              <a:rPr lang="en-US" smtClean="0"/>
              <a:t>10/8/24</a:t>
            </a:fld>
            <a:endParaRPr lang="en-US"/>
          </a:p>
        </p:txBody>
      </p:sp>
      <p:sp>
        <p:nvSpPr>
          <p:cNvPr id="6" name="Footer Placeholder 5">
            <a:extLst>
              <a:ext uri="{FF2B5EF4-FFF2-40B4-BE49-F238E27FC236}">
                <a16:creationId xmlns:a16="http://schemas.microsoft.com/office/drawing/2014/main" id="{224C2F08-0D93-B14B-6106-2925DF3E16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A5DE81-F2AB-CCB9-8B68-5E4F31011FF8}"/>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742381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D81B-4E36-1511-E9A7-8FB931B41FCF}"/>
              </a:ext>
            </a:extLst>
          </p:cNvPr>
          <p:cNvSpPr>
            <a:spLocks noGrp="1"/>
          </p:cNvSpPr>
          <p:nvPr>
            <p:ph type="title"/>
          </p:nvPr>
        </p:nvSpPr>
        <p:spPr>
          <a:xfrm>
            <a:off x="952500" y="1004888"/>
            <a:ext cx="10287000" cy="90011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87FA73DE-183B-9473-20AD-2D3BFED8439F}"/>
              </a:ext>
            </a:extLst>
          </p:cNvPr>
          <p:cNvSpPr>
            <a:spLocks noGrp="1"/>
          </p:cNvSpPr>
          <p:nvPr>
            <p:ph type="body" idx="1"/>
          </p:nvPr>
        </p:nvSpPr>
        <p:spPr>
          <a:xfrm>
            <a:off x="952501" y="2085959"/>
            <a:ext cx="4886325" cy="590566"/>
          </a:xfrm>
        </p:spPr>
        <p:txBody>
          <a:bodyPr anchor="b">
            <a:normAutofit/>
          </a:bodyPr>
          <a:lstStyle>
            <a:lvl1pPr marL="0" indent="0">
              <a:buNone/>
              <a:defRPr sz="1800" b="0" cap="all" spc="3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D70FB3D-60AC-DEF2-4472-31B4E076CBCC}"/>
              </a:ext>
            </a:extLst>
          </p:cNvPr>
          <p:cNvSpPr>
            <a:spLocks noGrp="1"/>
          </p:cNvSpPr>
          <p:nvPr>
            <p:ph sz="half" idx="2"/>
          </p:nvPr>
        </p:nvSpPr>
        <p:spPr>
          <a:xfrm>
            <a:off x="952501" y="3048001"/>
            <a:ext cx="4886325" cy="32226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16E5BDB-B29C-788F-E2FB-6C154E8FE82E}"/>
              </a:ext>
            </a:extLst>
          </p:cNvPr>
          <p:cNvSpPr>
            <a:spLocks noGrp="1"/>
          </p:cNvSpPr>
          <p:nvPr>
            <p:ph type="body" sz="quarter" idx="3"/>
          </p:nvPr>
        </p:nvSpPr>
        <p:spPr>
          <a:xfrm>
            <a:off x="6353174" y="2085959"/>
            <a:ext cx="4886325" cy="590566"/>
          </a:xfrm>
        </p:spPr>
        <p:txBody>
          <a:bodyPr anchor="b">
            <a:normAutofit/>
          </a:bodyPr>
          <a:lstStyle>
            <a:lvl1pPr marL="0" indent="0">
              <a:buNone/>
              <a:defRPr sz="1800" b="0" cap="all" spc="3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513FF49-3276-24CA-BC81-FA92C0A9309A}"/>
              </a:ext>
            </a:extLst>
          </p:cNvPr>
          <p:cNvSpPr>
            <a:spLocks noGrp="1"/>
          </p:cNvSpPr>
          <p:nvPr>
            <p:ph sz="quarter" idx="4"/>
          </p:nvPr>
        </p:nvSpPr>
        <p:spPr>
          <a:xfrm>
            <a:off x="6353174" y="3048000"/>
            <a:ext cx="4886325" cy="32226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9E8FA1C8-C196-9BE1-F603-3FC17EDD91F8}"/>
              </a:ext>
            </a:extLst>
          </p:cNvPr>
          <p:cNvSpPr>
            <a:spLocks noGrp="1"/>
          </p:cNvSpPr>
          <p:nvPr>
            <p:ph type="dt" sz="half" idx="10"/>
          </p:nvPr>
        </p:nvSpPr>
        <p:spPr/>
        <p:txBody>
          <a:bodyPr/>
          <a:lstStyle/>
          <a:p>
            <a:fld id="{9D0D92BC-42A9-434B-8530-ADBF4485E407}" type="datetimeFigureOut">
              <a:rPr lang="en-US" smtClean="0"/>
              <a:t>10/8/24</a:t>
            </a:fld>
            <a:endParaRPr lang="en-US"/>
          </a:p>
        </p:txBody>
      </p:sp>
      <p:sp>
        <p:nvSpPr>
          <p:cNvPr id="8" name="Footer Placeholder 7">
            <a:extLst>
              <a:ext uri="{FF2B5EF4-FFF2-40B4-BE49-F238E27FC236}">
                <a16:creationId xmlns:a16="http://schemas.microsoft.com/office/drawing/2014/main" id="{CFB79692-E142-E1D7-AD17-30C5F13657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90FCF2-7B78-2A2A-F878-58335FEA390C}"/>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11" name="Straight Connector 10">
            <a:extLst>
              <a:ext uri="{FF2B5EF4-FFF2-40B4-BE49-F238E27FC236}">
                <a16:creationId xmlns:a16="http://schemas.microsoft.com/office/drawing/2014/main" id="{BC2D0356-1ECF-682B-F87A-811BDD28B2CB}"/>
              </a:ext>
            </a:extLst>
          </p:cNvPr>
          <p:cNvCxnSpPr>
            <a:cxnSpLocks/>
          </p:cNvCxnSpPr>
          <p:nvPr/>
        </p:nvCxnSpPr>
        <p:spPr>
          <a:xfrm>
            <a:off x="1052513" y="287681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906CA06-9701-E645-C0A5-594B227B288F}"/>
              </a:ext>
            </a:extLst>
          </p:cNvPr>
          <p:cNvCxnSpPr>
            <a:cxnSpLocks/>
          </p:cNvCxnSpPr>
          <p:nvPr/>
        </p:nvCxnSpPr>
        <p:spPr>
          <a:xfrm>
            <a:off x="6435725" y="287681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2482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214DA-C0D4-E152-7F42-F6352C961E82}"/>
              </a:ext>
            </a:extLst>
          </p:cNvPr>
          <p:cNvSpPr>
            <a:spLocks noGrp="1"/>
          </p:cNvSpPr>
          <p:nvPr>
            <p:ph type="title"/>
          </p:nvPr>
        </p:nvSpPr>
        <p:spPr>
          <a:xfrm>
            <a:off x="1524000" y="914400"/>
            <a:ext cx="9715500" cy="9906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4EC2AA04-1E84-460C-F560-A228F930F0AF}"/>
              </a:ext>
            </a:extLst>
          </p:cNvPr>
          <p:cNvSpPr>
            <a:spLocks noGrp="1"/>
          </p:cNvSpPr>
          <p:nvPr>
            <p:ph type="dt" sz="half" idx="10"/>
          </p:nvPr>
        </p:nvSpPr>
        <p:spPr/>
        <p:txBody>
          <a:bodyPr/>
          <a:lstStyle/>
          <a:p>
            <a:fld id="{9D0D92BC-42A9-434B-8530-ADBF4485E407}" type="datetimeFigureOut">
              <a:rPr lang="en-US" smtClean="0"/>
              <a:t>10/8/24</a:t>
            </a:fld>
            <a:endParaRPr lang="en-US"/>
          </a:p>
        </p:txBody>
      </p:sp>
      <p:sp>
        <p:nvSpPr>
          <p:cNvPr id="4" name="Footer Placeholder 3">
            <a:extLst>
              <a:ext uri="{FF2B5EF4-FFF2-40B4-BE49-F238E27FC236}">
                <a16:creationId xmlns:a16="http://schemas.microsoft.com/office/drawing/2014/main" id="{24AB260E-3910-7D1B-5074-24F5F0AB531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C2020F1-A878-9B80-6B4F-7D71406BBF38}"/>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100961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7652D6-7AE9-3E3B-5C1B-2B4399B150D5}"/>
              </a:ext>
            </a:extLst>
          </p:cNvPr>
          <p:cNvSpPr>
            <a:spLocks noGrp="1"/>
          </p:cNvSpPr>
          <p:nvPr>
            <p:ph type="dt" sz="half" idx="10"/>
          </p:nvPr>
        </p:nvSpPr>
        <p:spPr/>
        <p:txBody>
          <a:bodyPr/>
          <a:lstStyle/>
          <a:p>
            <a:fld id="{9D0D92BC-42A9-434B-8530-ADBF4485E407}" type="datetimeFigureOut">
              <a:rPr lang="en-US" smtClean="0"/>
              <a:t>10/8/24</a:t>
            </a:fld>
            <a:endParaRPr lang="en-US"/>
          </a:p>
        </p:txBody>
      </p:sp>
      <p:sp>
        <p:nvSpPr>
          <p:cNvPr id="3" name="Footer Placeholder 2">
            <a:extLst>
              <a:ext uri="{FF2B5EF4-FFF2-40B4-BE49-F238E27FC236}">
                <a16:creationId xmlns:a16="http://schemas.microsoft.com/office/drawing/2014/main" id="{A9A7127E-2A63-6F45-4C40-8358436307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56FB79-D9D1-5381-0019-E24F8B4DAAB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29700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C23B5-7DA9-0E4F-DA39-4624DB8A252E}"/>
              </a:ext>
            </a:extLst>
          </p:cNvPr>
          <p:cNvSpPr>
            <a:spLocks noGrp="1"/>
          </p:cNvSpPr>
          <p:nvPr>
            <p:ph type="title"/>
          </p:nvPr>
        </p:nvSpPr>
        <p:spPr>
          <a:xfrm>
            <a:off x="1524000" y="1369065"/>
            <a:ext cx="3266536" cy="2312979"/>
          </a:xfrm>
        </p:spPr>
        <p:txBody>
          <a:bodyPr anchor="b">
            <a:noAutofit/>
          </a:bodyPr>
          <a:lstStyle>
            <a:lvl1pPr>
              <a:defRPr sz="2800"/>
            </a:lvl1pPr>
          </a:lstStyle>
          <a:p>
            <a:r>
              <a:rPr lang="en-US" dirty="0"/>
              <a:t>Click to edit Master title style</a:t>
            </a:r>
          </a:p>
        </p:txBody>
      </p:sp>
      <p:sp>
        <p:nvSpPr>
          <p:cNvPr id="3" name="Content Placeholder 2">
            <a:extLst>
              <a:ext uri="{FF2B5EF4-FFF2-40B4-BE49-F238E27FC236}">
                <a16:creationId xmlns:a16="http://schemas.microsoft.com/office/drawing/2014/main" id="{B94A5E77-518A-1FB9-B473-E19CADE04669}"/>
              </a:ext>
            </a:extLst>
          </p:cNvPr>
          <p:cNvSpPr>
            <a:spLocks noGrp="1"/>
          </p:cNvSpPr>
          <p:nvPr>
            <p:ph idx="1"/>
          </p:nvPr>
        </p:nvSpPr>
        <p:spPr>
          <a:xfrm>
            <a:off x="5624423" y="987425"/>
            <a:ext cx="5615077" cy="4873625"/>
          </a:xfrm>
        </p:spPr>
        <p:txBody>
          <a:bodyPr anchor="ct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365344F-7D06-2406-D113-D24587835D69}"/>
              </a:ext>
            </a:extLst>
          </p:cNvPr>
          <p:cNvSpPr>
            <a:spLocks noGrp="1"/>
          </p:cNvSpPr>
          <p:nvPr>
            <p:ph type="body" sz="half" idx="2"/>
          </p:nvPr>
        </p:nvSpPr>
        <p:spPr>
          <a:xfrm>
            <a:off x="1524000" y="3947801"/>
            <a:ext cx="3266536" cy="2382838"/>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22BE708-BAD0-A0A6-9332-9D2179E673FB}"/>
              </a:ext>
            </a:extLst>
          </p:cNvPr>
          <p:cNvSpPr>
            <a:spLocks noGrp="1"/>
          </p:cNvSpPr>
          <p:nvPr>
            <p:ph type="dt" sz="half" idx="10"/>
          </p:nvPr>
        </p:nvSpPr>
        <p:spPr/>
        <p:txBody>
          <a:bodyPr/>
          <a:lstStyle/>
          <a:p>
            <a:fld id="{9D0D92BC-42A9-434B-8530-ADBF4485E407}" type="datetimeFigureOut">
              <a:rPr lang="en-US" smtClean="0"/>
              <a:t>10/8/24</a:t>
            </a:fld>
            <a:endParaRPr lang="en-US"/>
          </a:p>
        </p:txBody>
      </p:sp>
      <p:sp>
        <p:nvSpPr>
          <p:cNvPr id="6" name="Footer Placeholder 5">
            <a:extLst>
              <a:ext uri="{FF2B5EF4-FFF2-40B4-BE49-F238E27FC236}">
                <a16:creationId xmlns:a16="http://schemas.microsoft.com/office/drawing/2014/main" id="{F8A70050-9362-4EC4-6B73-3A38445B71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CDA991-8608-CAB4-33FA-03D380D2F060}"/>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734330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7B837-332D-9100-E007-7DE279481410}"/>
              </a:ext>
            </a:extLst>
          </p:cNvPr>
          <p:cNvSpPr>
            <a:spLocks noGrp="1"/>
          </p:cNvSpPr>
          <p:nvPr>
            <p:ph type="title"/>
          </p:nvPr>
        </p:nvSpPr>
        <p:spPr>
          <a:xfrm>
            <a:off x="1523999" y="1385457"/>
            <a:ext cx="3312543" cy="2304288"/>
          </a:xfrm>
        </p:spPr>
        <p:txBody>
          <a:bodyPr anchor="b">
            <a:normAutofit/>
          </a:bodyPr>
          <a:lstStyle>
            <a:lvl1pPr>
              <a:defRPr sz="2800"/>
            </a:lvl1pPr>
          </a:lstStyle>
          <a:p>
            <a:r>
              <a:rPr lang="en-US" dirty="0"/>
              <a:t>Click to edit Master title style</a:t>
            </a:r>
          </a:p>
        </p:txBody>
      </p:sp>
      <p:sp>
        <p:nvSpPr>
          <p:cNvPr id="3" name="Picture Placeholder 2">
            <a:extLst>
              <a:ext uri="{FF2B5EF4-FFF2-40B4-BE49-F238E27FC236}">
                <a16:creationId xmlns:a16="http://schemas.microsoft.com/office/drawing/2014/main" id="{3E0DE983-0B0E-07CC-8C57-4EA529E27D19}"/>
              </a:ext>
            </a:extLst>
          </p:cNvPr>
          <p:cNvSpPr>
            <a:spLocks noGrp="1"/>
          </p:cNvSpPr>
          <p:nvPr>
            <p:ph type="pic" idx="1"/>
          </p:nvPr>
        </p:nvSpPr>
        <p:spPr>
          <a:xfrm>
            <a:off x="5624423" y="957263"/>
            <a:ext cx="5372189" cy="4962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CAB867-3FC6-5007-61B0-D9B7E5B0CED6}"/>
              </a:ext>
            </a:extLst>
          </p:cNvPr>
          <p:cNvSpPr>
            <a:spLocks noGrp="1"/>
          </p:cNvSpPr>
          <p:nvPr>
            <p:ph type="body" sz="half" idx="2"/>
          </p:nvPr>
        </p:nvSpPr>
        <p:spPr>
          <a:xfrm>
            <a:off x="1524000" y="3958315"/>
            <a:ext cx="3312542" cy="1961473"/>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86FC7E0F-BFE1-7134-163B-B777970B762A}"/>
              </a:ext>
            </a:extLst>
          </p:cNvPr>
          <p:cNvSpPr>
            <a:spLocks noGrp="1"/>
          </p:cNvSpPr>
          <p:nvPr>
            <p:ph type="dt" sz="half" idx="10"/>
          </p:nvPr>
        </p:nvSpPr>
        <p:spPr/>
        <p:txBody>
          <a:bodyPr/>
          <a:lstStyle/>
          <a:p>
            <a:fld id="{9D0D92BC-42A9-434B-8530-ADBF4485E407}" type="datetimeFigureOut">
              <a:rPr lang="en-US" smtClean="0"/>
              <a:t>10/8/24</a:t>
            </a:fld>
            <a:endParaRPr lang="en-US"/>
          </a:p>
        </p:txBody>
      </p:sp>
      <p:sp>
        <p:nvSpPr>
          <p:cNvPr id="6" name="Footer Placeholder 5">
            <a:extLst>
              <a:ext uri="{FF2B5EF4-FFF2-40B4-BE49-F238E27FC236}">
                <a16:creationId xmlns:a16="http://schemas.microsoft.com/office/drawing/2014/main" id="{AD395D0B-4F98-F3BE-FB23-22D8C5D41F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FB2E3D-2188-B7A9-0ECE-978147358479}"/>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785960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F4143-3C41-D626-8F64-36A9C9F1A606}"/>
              </a:ext>
            </a:extLst>
          </p:cNvPr>
          <p:cNvSpPr>
            <a:spLocks noGrp="1"/>
          </p:cNvSpPr>
          <p:nvPr>
            <p:ph type="title"/>
          </p:nvPr>
        </p:nvSpPr>
        <p:spPr>
          <a:xfrm>
            <a:off x="952500" y="914400"/>
            <a:ext cx="9962791" cy="990600"/>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52C4FB-B560-A0FC-6435-952981BC9A1D}"/>
              </a:ext>
            </a:extLst>
          </p:cNvPr>
          <p:cNvSpPr>
            <a:spLocks noGrp="1"/>
          </p:cNvSpPr>
          <p:nvPr>
            <p:ph type="body" orient="vert" idx="1"/>
          </p:nvPr>
        </p:nvSpPr>
        <p:spPr>
          <a:xfrm>
            <a:off x="952500" y="2285997"/>
            <a:ext cx="9962791" cy="389096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87CEC4F-0A90-11E2-E43E-B9E765AFBD3A}"/>
              </a:ext>
            </a:extLst>
          </p:cNvPr>
          <p:cNvSpPr>
            <a:spLocks noGrp="1"/>
          </p:cNvSpPr>
          <p:nvPr>
            <p:ph type="dt" sz="half" idx="10"/>
          </p:nvPr>
        </p:nvSpPr>
        <p:spPr/>
        <p:txBody>
          <a:bodyPr/>
          <a:lstStyle/>
          <a:p>
            <a:fld id="{9D0D92BC-42A9-434B-8530-ADBF4485E407}" type="datetimeFigureOut">
              <a:rPr lang="en-US" smtClean="0"/>
              <a:t>10/8/24</a:t>
            </a:fld>
            <a:endParaRPr lang="en-US"/>
          </a:p>
        </p:txBody>
      </p:sp>
      <p:sp>
        <p:nvSpPr>
          <p:cNvPr id="5" name="Footer Placeholder 4">
            <a:extLst>
              <a:ext uri="{FF2B5EF4-FFF2-40B4-BE49-F238E27FC236}">
                <a16:creationId xmlns:a16="http://schemas.microsoft.com/office/drawing/2014/main" id="{51B2A5B4-1D77-B0AC-49E7-CAE9556B1C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396EF9-2FDA-8E87-D546-8840CEBF038C}"/>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58450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085AB7-38B3-7F80-0B2D-7960F5637521}"/>
              </a:ext>
            </a:extLst>
          </p:cNvPr>
          <p:cNvSpPr>
            <a:spLocks noGrp="1"/>
          </p:cNvSpPr>
          <p:nvPr>
            <p:ph type="title" orient="vert"/>
          </p:nvPr>
        </p:nvSpPr>
        <p:spPr>
          <a:xfrm>
            <a:off x="9224513" y="1052423"/>
            <a:ext cx="1771292" cy="4917056"/>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B5ADBDC3-E9EA-8699-B2E4-4C7784455BA8}"/>
              </a:ext>
            </a:extLst>
          </p:cNvPr>
          <p:cNvSpPr>
            <a:spLocks noGrp="1"/>
          </p:cNvSpPr>
          <p:nvPr>
            <p:ph type="body" orient="vert" idx="1"/>
          </p:nvPr>
        </p:nvSpPr>
        <p:spPr>
          <a:xfrm>
            <a:off x="1006414" y="1052424"/>
            <a:ext cx="7873043" cy="491705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E1DBEDE-3A67-6FCA-25F3-B91F7C82ED89}"/>
              </a:ext>
            </a:extLst>
          </p:cNvPr>
          <p:cNvSpPr>
            <a:spLocks noGrp="1"/>
          </p:cNvSpPr>
          <p:nvPr>
            <p:ph type="dt" sz="half" idx="10"/>
          </p:nvPr>
        </p:nvSpPr>
        <p:spPr/>
        <p:txBody>
          <a:bodyPr/>
          <a:lstStyle/>
          <a:p>
            <a:fld id="{9D0D92BC-42A9-434B-8530-ADBF4485E407}" type="datetimeFigureOut">
              <a:rPr lang="en-US" smtClean="0"/>
              <a:t>10/8/24</a:t>
            </a:fld>
            <a:endParaRPr lang="en-US"/>
          </a:p>
        </p:txBody>
      </p:sp>
      <p:sp>
        <p:nvSpPr>
          <p:cNvPr id="5" name="Footer Placeholder 4">
            <a:extLst>
              <a:ext uri="{FF2B5EF4-FFF2-40B4-BE49-F238E27FC236}">
                <a16:creationId xmlns:a16="http://schemas.microsoft.com/office/drawing/2014/main" id="{BB9EFF51-4318-20EA-3A3A-8FE203B1A7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CD9703-5BAD-DE95-98D9-0F30E7C0937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692847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258B98-3BD5-0A20-B0E7-944EAEB2654A}"/>
              </a:ext>
            </a:extLst>
          </p:cNvPr>
          <p:cNvSpPr/>
          <p:nvPr/>
        </p:nvSpPr>
        <p:spPr>
          <a:xfrm>
            <a:off x="0" y="3510612"/>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C0D404C1-E8A5-65FC-C068-21EA0397ED63}"/>
              </a:ext>
            </a:extLst>
          </p:cNvPr>
          <p:cNvSpPr>
            <a:spLocks noGrp="1"/>
          </p:cNvSpPr>
          <p:nvPr>
            <p:ph type="title"/>
          </p:nvPr>
        </p:nvSpPr>
        <p:spPr>
          <a:xfrm>
            <a:off x="952500" y="757238"/>
            <a:ext cx="10287000" cy="114776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26DCFD78-F171-BA47-AAF3-C6EB75F94C78}"/>
              </a:ext>
            </a:extLst>
          </p:cNvPr>
          <p:cNvSpPr>
            <a:spLocks noGrp="1"/>
          </p:cNvSpPr>
          <p:nvPr>
            <p:ph type="body" idx="1"/>
          </p:nvPr>
        </p:nvSpPr>
        <p:spPr>
          <a:xfrm>
            <a:off x="952500" y="2285997"/>
            <a:ext cx="10287000" cy="389096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5965A77-B1AB-D608-A6C5-F0F99B6913D8}"/>
              </a:ext>
            </a:extLst>
          </p:cNvPr>
          <p:cNvSpPr>
            <a:spLocks noGrp="1"/>
          </p:cNvSpPr>
          <p:nvPr>
            <p:ph type="dt" sz="half" idx="2"/>
          </p:nvPr>
        </p:nvSpPr>
        <p:spPr>
          <a:xfrm rot="5400000">
            <a:off x="10568087" y="4756249"/>
            <a:ext cx="2476307" cy="365125"/>
          </a:xfrm>
          <a:prstGeom prst="rect">
            <a:avLst/>
          </a:prstGeom>
        </p:spPr>
        <p:txBody>
          <a:bodyPr vert="horz" lIns="91440" tIns="45720" rIns="91440" bIns="45720" rtlCol="0" anchor="ctr"/>
          <a:lstStyle>
            <a:lvl1pPr algn="l">
              <a:defRPr sz="700" b="1" cap="all" spc="300" baseline="0">
                <a:solidFill>
                  <a:schemeClr val="tx1"/>
                </a:solidFill>
              </a:defRPr>
            </a:lvl1pPr>
          </a:lstStyle>
          <a:p>
            <a:fld id="{9D0D92BC-42A9-434B-8530-ADBF4485E407}" type="datetimeFigureOut">
              <a:rPr lang="en-US" smtClean="0"/>
              <a:pPr/>
              <a:t>10/8/24</a:t>
            </a:fld>
            <a:endParaRPr lang="en-US" dirty="0"/>
          </a:p>
        </p:txBody>
      </p:sp>
      <p:sp>
        <p:nvSpPr>
          <p:cNvPr id="5" name="Footer Placeholder 4">
            <a:extLst>
              <a:ext uri="{FF2B5EF4-FFF2-40B4-BE49-F238E27FC236}">
                <a16:creationId xmlns:a16="http://schemas.microsoft.com/office/drawing/2014/main" id="{05DE34E5-5E9B-7786-05B5-B93241EE2F42}"/>
              </a:ext>
            </a:extLst>
          </p:cNvPr>
          <p:cNvSpPr>
            <a:spLocks noGrp="1"/>
          </p:cNvSpPr>
          <p:nvPr>
            <p:ph type="ftr" sz="quarter" idx="3"/>
          </p:nvPr>
        </p:nvSpPr>
        <p:spPr>
          <a:xfrm rot="5400000">
            <a:off x="10589519" y="1758059"/>
            <a:ext cx="2433442" cy="365125"/>
          </a:xfrm>
          <a:prstGeom prst="rect">
            <a:avLst/>
          </a:prstGeom>
        </p:spPr>
        <p:txBody>
          <a:bodyPr vert="horz" lIns="91440" tIns="45720" rIns="91440" bIns="45720" rtlCol="0" anchor="ctr"/>
          <a:lstStyle>
            <a:lvl1pPr algn="r">
              <a:defRPr sz="7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525CD4B-611E-32FA-419D-326099EEF340}"/>
              </a:ext>
            </a:extLst>
          </p:cNvPr>
          <p:cNvSpPr>
            <a:spLocks noGrp="1"/>
          </p:cNvSpPr>
          <p:nvPr>
            <p:ph type="sldNum" sz="quarter" idx="4"/>
          </p:nvPr>
        </p:nvSpPr>
        <p:spPr>
          <a:xfrm>
            <a:off x="11539542" y="3246437"/>
            <a:ext cx="533399" cy="365125"/>
          </a:xfrm>
          <a:prstGeom prst="rect">
            <a:avLst/>
          </a:prstGeom>
        </p:spPr>
        <p:txBody>
          <a:bodyPr vert="horz" lIns="91440" tIns="45720" rIns="91440" bIns="45720" rtlCol="0" anchor="ctr"/>
          <a:lstStyle>
            <a:lvl1pPr algn="ctr">
              <a:defRPr sz="1600" b="1" cap="all" baseline="0">
                <a:solidFill>
                  <a:schemeClr val="tx1"/>
                </a:solidFill>
                <a:latin typeface="+mj-lt"/>
              </a:defRPr>
            </a:lvl1p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4081819736"/>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3" r:id="rId10"/>
    <p:sldLayoutId id="2147483732" r:id="rId11"/>
  </p:sldLayoutIdLst>
  <p:txStyles>
    <p:titleStyle>
      <a:lvl1pPr algn="l" defTabSz="914400" rtl="0" eaLnBrk="1" latinLnBrk="0" hangingPunct="1">
        <a:lnSpc>
          <a:spcPct val="120000"/>
        </a:lnSpc>
        <a:spcBef>
          <a:spcPct val="0"/>
        </a:spcBef>
        <a:buNone/>
        <a:defRPr sz="2800" b="1" kern="1200" cap="all" spc="6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56032"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21208"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39496"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32104"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760E4C7-47B8-4356-ABCA-CC9C79E2D2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ideo 3" descr="Children Drawing And Colouring">
            <a:extLst>
              <a:ext uri="{FF2B5EF4-FFF2-40B4-BE49-F238E27FC236}">
                <a16:creationId xmlns:a16="http://schemas.microsoft.com/office/drawing/2014/main" id="{1A33F17B-C7FA-10BD-3980-18CE09058689}"/>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t="280"/>
          <a:stretch/>
        </p:blipFill>
        <p:spPr>
          <a:xfrm>
            <a:off x="0" y="1"/>
            <a:ext cx="12192000" cy="6857999"/>
          </a:xfrm>
          <a:prstGeom prst="rect">
            <a:avLst/>
          </a:prstGeom>
        </p:spPr>
      </p:pic>
      <p:sp>
        <p:nvSpPr>
          <p:cNvPr id="18" name="Freeform: Shape 17">
            <a:extLst>
              <a:ext uri="{FF2B5EF4-FFF2-40B4-BE49-F238E27FC236}">
                <a16:creationId xmlns:a16="http://schemas.microsoft.com/office/drawing/2014/main" id="{D80228E6-18B1-B562-27EA-5DCA23F087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342" y="1245304"/>
            <a:ext cx="4357316" cy="4357316"/>
          </a:xfrm>
          <a:custGeom>
            <a:avLst/>
            <a:gdLst>
              <a:gd name="connsiteX0" fmla="*/ 2178658 w 4357316"/>
              <a:gd name="connsiteY0" fmla="*/ 0 h 4357316"/>
              <a:gd name="connsiteX1" fmla="*/ 4357316 w 4357316"/>
              <a:gd name="connsiteY1" fmla="*/ 2178658 h 4357316"/>
              <a:gd name="connsiteX2" fmla="*/ 2178658 w 4357316"/>
              <a:gd name="connsiteY2" fmla="*/ 4357316 h 4357316"/>
              <a:gd name="connsiteX3" fmla="*/ 0 w 4357316"/>
              <a:gd name="connsiteY3" fmla="*/ 2178658 h 4357316"/>
              <a:gd name="connsiteX4" fmla="*/ 2178658 w 4357316"/>
              <a:gd name="connsiteY4" fmla="*/ 0 h 4357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7316" h="4357316">
                <a:moveTo>
                  <a:pt x="2178658" y="0"/>
                </a:moveTo>
                <a:cubicBezTo>
                  <a:pt x="3381898" y="0"/>
                  <a:pt x="4357316" y="975418"/>
                  <a:pt x="4357316" y="2178658"/>
                </a:cubicBezTo>
                <a:cubicBezTo>
                  <a:pt x="4357316" y="3381898"/>
                  <a:pt x="3381898" y="4357316"/>
                  <a:pt x="2178658" y="4357316"/>
                </a:cubicBezTo>
                <a:cubicBezTo>
                  <a:pt x="975418" y="4357316"/>
                  <a:pt x="0" y="3381898"/>
                  <a:pt x="0" y="2178658"/>
                </a:cubicBezTo>
                <a:cubicBezTo>
                  <a:pt x="0" y="975418"/>
                  <a:pt x="975418" y="0"/>
                  <a:pt x="2178658" y="0"/>
                </a:cubicBezTo>
                <a:close/>
              </a:path>
            </a:pathLst>
          </a:custGeom>
          <a:gradFill>
            <a:gsLst>
              <a:gs pos="0">
                <a:schemeClr val="accent1">
                  <a:lumMod val="60000"/>
                  <a:lumOff val="40000"/>
                  <a:alpha val="0"/>
                </a:schemeClr>
              </a:gs>
              <a:gs pos="7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4E6BBE8-FE01-D32B-CD6B-FFACF898A623}"/>
              </a:ext>
            </a:extLst>
          </p:cNvPr>
          <p:cNvSpPr>
            <a:spLocks noGrp="1"/>
          </p:cNvSpPr>
          <p:nvPr>
            <p:ph type="ctrTitle"/>
          </p:nvPr>
        </p:nvSpPr>
        <p:spPr>
          <a:xfrm>
            <a:off x="1147368" y="2194879"/>
            <a:ext cx="3814854" cy="1459453"/>
          </a:xfrm>
        </p:spPr>
        <p:txBody>
          <a:bodyPr anchor="b">
            <a:normAutofit/>
          </a:bodyPr>
          <a:lstStyle/>
          <a:p>
            <a:pPr algn="ctr">
              <a:lnSpc>
                <a:spcPct val="110000"/>
              </a:lnSpc>
            </a:pPr>
            <a:r>
              <a:rPr lang="en-RO" sz="1800">
                <a:solidFill>
                  <a:srgbClr val="000000"/>
                </a:solidFill>
                <a:latin typeface="Gill Sans MT" panose="020B0502020104020203" pitchFamily="34" charset="77"/>
              </a:rPr>
              <a:t>THE MOST INNOVATIVE SCHOOLS AROUND THE WORLD</a:t>
            </a:r>
          </a:p>
        </p:txBody>
      </p:sp>
      <p:sp>
        <p:nvSpPr>
          <p:cNvPr id="3" name="Subtitle 2">
            <a:extLst>
              <a:ext uri="{FF2B5EF4-FFF2-40B4-BE49-F238E27FC236}">
                <a16:creationId xmlns:a16="http://schemas.microsoft.com/office/drawing/2014/main" id="{8ECA9776-D73D-3574-E7E9-097603CA8B55}"/>
              </a:ext>
            </a:extLst>
          </p:cNvPr>
          <p:cNvSpPr>
            <a:spLocks noGrp="1"/>
          </p:cNvSpPr>
          <p:nvPr>
            <p:ph type="subTitle" idx="1"/>
          </p:nvPr>
        </p:nvSpPr>
        <p:spPr>
          <a:xfrm>
            <a:off x="1524000" y="4249360"/>
            <a:ext cx="3048000" cy="877585"/>
          </a:xfrm>
        </p:spPr>
        <p:txBody>
          <a:bodyPr>
            <a:normAutofit/>
          </a:bodyPr>
          <a:lstStyle/>
          <a:p>
            <a:pPr algn="ctr"/>
            <a:r>
              <a:rPr lang="en-RO">
                <a:solidFill>
                  <a:srgbClr val="000000"/>
                </a:solidFill>
              </a:rPr>
              <a:t>Tripa Tudor 6th Grade</a:t>
            </a:r>
          </a:p>
        </p:txBody>
      </p:sp>
      <p:cxnSp>
        <p:nvCxnSpPr>
          <p:cNvPr id="20" name="Straight Connector 19">
            <a:extLst>
              <a:ext uri="{FF2B5EF4-FFF2-40B4-BE49-F238E27FC236}">
                <a16:creationId xmlns:a16="http://schemas.microsoft.com/office/drawing/2014/main" id="{6C627FBB-F6B5-B421-7967-9DE1D453EE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562423" y="3951426"/>
            <a:ext cx="971155" cy="0"/>
          </a:xfrm>
          <a:prstGeom prst="line">
            <a:avLst/>
          </a:prstGeom>
          <a:ln w="31750">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5114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184DF83-39E6-4BDC-9E23-17F25AB44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B064C9-7E91-0216-4297-E256D1A4FC86}"/>
              </a:ext>
            </a:extLst>
          </p:cNvPr>
          <p:cNvSpPr>
            <a:spLocks noGrp="1"/>
          </p:cNvSpPr>
          <p:nvPr>
            <p:ph type="title"/>
          </p:nvPr>
        </p:nvSpPr>
        <p:spPr>
          <a:xfrm>
            <a:off x="7034246" y="762001"/>
            <a:ext cx="4242400" cy="1141004"/>
          </a:xfrm>
        </p:spPr>
        <p:txBody>
          <a:bodyPr>
            <a:normAutofit/>
          </a:bodyPr>
          <a:lstStyle/>
          <a:p>
            <a:pPr>
              <a:lnSpc>
                <a:spcPct val="110000"/>
              </a:lnSpc>
            </a:pPr>
            <a:r>
              <a:rPr lang="en-RO" sz="2000" dirty="0"/>
              <a:t>1.</a:t>
            </a:r>
            <a:r>
              <a:rPr lang="en-GB" sz="2000" b="1" i="0" dirty="0">
                <a:effectLst/>
                <a:latin typeface="Roboto Condensed" panose="020F0502020204030204" pitchFamily="34" charset="0"/>
              </a:rPr>
              <a:t> </a:t>
            </a:r>
            <a:r>
              <a:rPr lang="en-GB" sz="2000" b="1" i="0" dirty="0" err="1">
                <a:effectLst/>
                <a:latin typeface="Roboto Condensed" panose="020F0502020204030204" pitchFamily="34" charset="0"/>
              </a:rPr>
              <a:t>Ørestad</a:t>
            </a:r>
            <a:r>
              <a:rPr lang="en-GB" sz="2000" b="1" i="0" dirty="0">
                <a:effectLst/>
                <a:latin typeface="Roboto Condensed" panose="020F0502020204030204" pitchFamily="34" charset="0"/>
              </a:rPr>
              <a:t> Gymnasium</a:t>
            </a:r>
            <a:br>
              <a:rPr lang="en-GB" sz="2000" b="1" i="0" dirty="0">
                <a:effectLst/>
                <a:latin typeface="Roboto Condensed" panose="020F0502020204030204" pitchFamily="34" charset="0"/>
              </a:rPr>
            </a:br>
            <a:endParaRPr lang="en-RO" sz="2000" dirty="0"/>
          </a:p>
        </p:txBody>
      </p:sp>
      <p:pic>
        <p:nvPicPr>
          <p:cNvPr id="4" name="Picture 3" descr="A spiral staircase in a building&#10;&#10;Description automatically generated">
            <a:extLst>
              <a:ext uri="{FF2B5EF4-FFF2-40B4-BE49-F238E27FC236}">
                <a16:creationId xmlns:a16="http://schemas.microsoft.com/office/drawing/2014/main" id="{E0F416D8-20E3-3F2A-6A98-8FA9B6021A19}"/>
              </a:ext>
            </a:extLst>
          </p:cNvPr>
          <p:cNvPicPr>
            <a:picLocks noChangeAspect="1"/>
          </p:cNvPicPr>
          <p:nvPr/>
        </p:nvPicPr>
        <p:blipFill>
          <a:blip r:embed="rId2"/>
          <a:srcRect t="8793" b="6654"/>
          <a:stretch/>
        </p:blipFill>
        <p:spPr>
          <a:xfrm>
            <a:off x="20" y="10"/>
            <a:ext cx="6095980" cy="3440526"/>
          </a:xfrm>
          <a:prstGeom prst="rect">
            <a:avLst/>
          </a:prstGeom>
        </p:spPr>
      </p:pic>
      <p:pic>
        <p:nvPicPr>
          <p:cNvPr id="5" name="Picture 4" descr="A high angle view of a desk&#10;&#10;Description automatically generated">
            <a:extLst>
              <a:ext uri="{FF2B5EF4-FFF2-40B4-BE49-F238E27FC236}">
                <a16:creationId xmlns:a16="http://schemas.microsoft.com/office/drawing/2014/main" id="{83256EAE-8BB8-A59E-C7D0-3DE769D0DD4C}"/>
              </a:ext>
            </a:extLst>
          </p:cNvPr>
          <p:cNvPicPr>
            <a:picLocks noChangeAspect="1"/>
          </p:cNvPicPr>
          <p:nvPr/>
        </p:nvPicPr>
        <p:blipFill>
          <a:blip r:embed="rId3"/>
          <a:srcRect t="365" b="15082"/>
          <a:stretch/>
        </p:blipFill>
        <p:spPr>
          <a:xfrm>
            <a:off x="20" y="3429000"/>
            <a:ext cx="6095980" cy="3440536"/>
          </a:xfrm>
          <a:prstGeom prst="rect">
            <a:avLst/>
          </a:prstGeom>
        </p:spPr>
      </p:pic>
      <p:sp>
        <p:nvSpPr>
          <p:cNvPr id="18" name="Rectangle 17">
            <a:extLst>
              <a:ext uri="{FF2B5EF4-FFF2-40B4-BE49-F238E27FC236}">
                <a16:creationId xmlns:a16="http://schemas.microsoft.com/office/drawing/2014/main" id="{102E1699-0830-EE28-6BA6-C87CE22D36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3229317"/>
            <a:ext cx="6096000" cy="3640219"/>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9C601EE-A9C5-AFD0-185E-E9F510529A0D}"/>
              </a:ext>
            </a:extLst>
          </p:cNvPr>
          <p:cNvSpPr>
            <a:spLocks noGrp="1"/>
          </p:cNvSpPr>
          <p:nvPr>
            <p:ph idx="1"/>
          </p:nvPr>
        </p:nvSpPr>
        <p:spPr>
          <a:xfrm>
            <a:off x="7038168" y="2286000"/>
            <a:ext cx="4205849" cy="4572000"/>
          </a:xfrm>
        </p:spPr>
        <p:txBody>
          <a:bodyPr>
            <a:normAutofit fontScale="85000" lnSpcReduction="20000"/>
          </a:bodyPr>
          <a:lstStyle/>
          <a:p>
            <a:pPr>
              <a:lnSpc>
                <a:spcPct val="110000"/>
              </a:lnSpc>
            </a:pPr>
            <a:r>
              <a:rPr lang="en-GB" sz="1900" dirty="0" err="1"/>
              <a:t>Ørestad</a:t>
            </a:r>
            <a:r>
              <a:rPr lang="en-GB" sz="1900" dirty="0"/>
              <a:t> Gymnasium is an innovative high school in Copenhagen, Denmark, established in 2005. It focuses on media, communications, and culture while offering specialized programs in natural sciences, social studies, and humanities. The school’s design features an open, flexible learning environment with no traditional classrooms. Instead, it has group areas, pods, stairs, and bookshelves to encourage collaboration and movement.</a:t>
            </a:r>
          </a:p>
          <a:p>
            <a:pPr>
              <a:lnSpc>
                <a:spcPct val="110000"/>
              </a:lnSpc>
            </a:pPr>
            <a:r>
              <a:rPr lang="en-GB" sz="1900" dirty="0"/>
              <a:t>The school emphasizes creativity, innovation, and interaction between students and teachers. Key features include “fat boy areas” with bean bags for relaxation, and various learning settings such as traditional classes, group work, and digital learning.</a:t>
            </a:r>
          </a:p>
          <a:p>
            <a:pPr>
              <a:lnSpc>
                <a:spcPct val="110000"/>
              </a:lnSpc>
            </a:pPr>
            <a:endParaRPr lang="en-RO" sz="1300" dirty="0"/>
          </a:p>
        </p:txBody>
      </p:sp>
    </p:spTree>
    <p:extLst>
      <p:ext uri="{BB962C8B-B14F-4D97-AF65-F5344CB8AC3E}">
        <p14:creationId xmlns:p14="http://schemas.microsoft.com/office/powerpoint/2010/main" val="175901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73B35C9-1712-4893-BAD9-6827E614F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15D0E0-9299-493D-B1BB-81D536ABBD7F}"/>
              </a:ext>
            </a:extLst>
          </p:cNvPr>
          <p:cNvSpPr>
            <a:spLocks noGrp="1"/>
          </p:cNvSpPr>
          <p:nvPr>
            <p:ph type="title"/>
          </p:nvPr>
        </p:nvSpPr>
        <p:spPr>
          <a:xfrm>
            <a:off x="952500" y="914400"/>
            <a:ext cx="6611516" cy="990600"/>
          </a:xfrm>
        </p:spPr>
        <p:txBody>
          <a:bodyPr>
            <a:normAutofit/>
          </a:bodyPr>
          <a:lstStyle/>
          <a:p>
            <a:pPr>
              <a:lnSpc>
                <a:spcPct val="110000"/>
              </a:lnSpc>
            </a:pPr>
            <a:r>
              <a:rPr lang="en-RO" sz="2600"/>
              <a:t>2.</a:t>
            </a:r>
            <a:r>
              <a:rPr lang="en-GB" sz="2600"/>
              <a:t> </a:t>
            </a:r>
            <a:r>
              <a:rPr lang="en-GB" sz="2600" err="1"/>
              <a:t>Dongzhong</a:t>
            </a:r>
            <a:r>
              <a:rPr lang="en-GB" sz="2600"/>
              <a:t> Mid-Cave Primary School</a:t>
            </a:r>
            <a:endParaRPr lang="en-RO" sz="2600"/>
          </a:p>
        </p:txBody>
      </p:sp>
      <p:sp>
        <p:nvSpPr>
          <p:cNvPr id="13" name="Rectangle 12">
            <a:extLst>
              <a:ext uri="{FF2B5EF4-FFF2-40B4-BE49-F238E27FC236}">
                <a16:creationId xmlns:a16="http://schemas.microsoft.com/office/drawing/2014/main" id="{D74326F5-AAB1-863C-AE8D-32E26C0A31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17781"/>
            <a:ext cx="9143997" cy="3640219"/>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0F19F8B-E3CF-5FF9-C727-7E2140175B74}"/>
              </a:ext>
            </a:extLst>
          </p:cNvPr>
          <p:cNvSpPr>
            <a:spLocks noGrp="1"/>
          </p:cNvSpPr>
          <p:nvPr>
            <p:ph idx="1"/>
          </p:nvPr>
        </p:nvSpPr>
        <p:spPr>
          <a:xfrm>
            <a:off x="952500" y="2285997"/>
            <a:ext cx="6611516" cy="3890965"/>
          </a:xfrm>
        </p:spPr>
        <p:txBody>
          <a:bodyPr>
            <a:normAutofit/>
          </a:bodyPr>
          <a:lstStyle/>
          <a:p>
            <a:pPr marL="0" indent="0">
              <a:buNone/>
            </a:pPr>
            <a:r>
              <a:rPr lang="en-RO" dirty="0"/>
              <a:t>It’s l</a:t>
            </a:r>
            <a:r>
              <a:rPr lang="en-GB" dirty="0" err="1"/>
              <a:t>ocated</a:t>
            </a:r>
            <a:r>
              <a:rPr lang="en-GB" dirty="0"/>
              <a:t> in a cave in the mountainous Miao village in China. </a:t>
            </a:r>
            <a:r>
              <a:rPr lang="en-GB" dirty="0" err="1"/>
              <a:t>Dongzhong</a:t>
            </a:r>
            <a:r>
              <a:rPr lang="en-GB" dirty="0"/>
              <a:t> itself means "in cave". </a:t>
            </a:r>
            <a:r>
              <a:rPr lang="en-GB" dirty="0" err="1"/>
              <a:t>ocated</a:t>
            </a:r>
            <a:r>
              <a:rPr lang="en-GB" dirty="0"/>
              <a:t> in a cave in the mountainous Miao village in China. </a:t>
            </a:r>
            <a:r>
              <a:rPr lang="en-GB" dirty="0" err="1"/>
              <a:t>Dongzhong</a:t>
            </a:r>
            <a:r>
              <a:rPr lang="en-GB" dirty="0"/>
              <a:t> itself means "in cave".</a:t>
            </a:r>
            <a:endParaRPr lang="en-RO" dirty="0"/>
          </a:p>
        </p:txBody>
      </p:sp>
      <p:pic>
        <p:nvPicPr>
          <p:cNvPr id="4" name="Picture 3">
            <a:extLst>
              <a:ext uri="{FF2B5EF4-FFF2-40B4-BE49-F238E27FC236}">
                <a16:creationId xmlns:a16="http://schemas.microsoft.com/office/drawing/2014/main" id="{047D9ABD-1D61-E94E-B178-99038D69A61F}"/>
              </a:ext>
            </a:extLst>
          </p:cNvPr>
          <p:cNvPicPr>
            <a:picLocks noChangeAspect="1"/>
          </p:cNvPicPr>
          <p:nvPr/>
        </p:nvPicPr>
        <p:blipFill>
          <a:blip r:embed="rId2"/>
          <a:srcRect l="13751" r="11528" b="3"/>
          <a:stretch/>
        </p:blipFill>
        <p:spPr>
          <a:xfrm>
            <a:off x="9143998" y="-10"/>
            <a:ext cx="3048001" cy="2294492"/>
          </a:xfrm>
          <a:prstGeom prst="rect">
            <a:avLst/>
          </a:prstGeom>
        </p:spPr>
      </p:pic>
      <p:pic>
        <p:nvPicPr>
          <p:cNvPr id="6" name="Picture 5">
            <a:extLst>
              <a:ext uri="{FF2B5EF4-FFF2-40B4-BE49-F238E27FC236}">
                <a16:creationId xmlns:a16="http://schemas.microsoft.com/office/drawing/2014/main" id="{5A904A0E-2F1C-ACF6-DAB8-08AB50577FAC}"/>
              </a:ext>
            </a:extLst>
          </p:cNvPr>
          <p:cNvPicPr>
            <a:picLocks noChangeAspect="1"/>
          </p:cNvPicPr>
          <p:nvPr/>
        </p:nvPicPr>
        <p:blipFill>
          <a:blip r:embed="rId3"/>
          <a:srcRect r="2094" b="-6"/>
          <a:stretch/>
        </p:blipFill>
        <p:spPr>
          <a:xfrm>
            <a:off x="9143998" y="2294494"/>
            <a:ext cx="3048001" cy="2280547"/>
          </a:xfrm>
          <a:prstGeom prst="rect">
            <a:avLst/>
          </a:prstGeom>
        </p:spPr>
      </p:pic>
      <p:pic>
        <p:nvPicPr>
          <p:cNvPr id="5" name="Picture 4">
            <a:extLst>
              <a:ext uri="{FF2B5EF4-FFF2-40B4-BE49-F238E27FC236}">
                <a16:creationId xmlns:a16="http://schemas.microsoft.com/office/drawing/2014/main" id="{0DA8B1C0-2DF2-227F-88D1-3326355DECD0}"/>
              </a:ext>
            </a:extLst>
          </p:cNvPr>
          <p:cNvPicPr>
            <a:picLocks noChangeAspect="1"/>
          </p:cNvPicPr>
          <p:nvPr/>
        </p:nvPicPr>
        <p:blipFill>
          <a:blip r:embed="rId4"/>
          <a:srcRect l="1262" r="23971"/>
          <a:stretch/>
        </p:blipFill>
        <p:spPr>
          <a:xfrm>
            <a:off x="9143998" y="4575053"/>
            <a:ext cx="3048001" cy="2282957"/>
          </a:xfrm>
          <a:prstGeom prst="rect">
            <a:avLst/>
          </a:prstGeom>
        </p:spPr>
      </p:pic>
    </p:spTree>
    <p:extLst>
      <p:ext uri="{BB962C8B-B14F-4D97-AF65-F5344CB8AC3E}">
        <p14:creationId xmlns:p14="http://schemas.microsoft.com/office/powerpoint/2010/main" val="950980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184DF83-39E6-4BDC-9E23-17F25AB44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D57CEE-92C8-E408-08E2-23939ED2F60D}"/>
              </a:ext>
            </a:extLst>
          </p:cNvPr>
          <p:cNvSpPr>
            <a:spLocks noGrp="1"/>
          </p:cNvSpPr>
          <p:nvPr>
            <p:ph type="title"/>
          </p:nvPr>
        </p:nvSpPr>
        <p:spPr>
          <a:xfrm>
            <a:off x="7034245" y="762001"/>
            <a:ext cx="4395755" cy="1141004"/>
          </a:xfrm>
        </p:spPr>
        <p:txBody>
          <a:bodyPr>
            <a:normAutofit/>
          </a:bodyPr>
          <a:lstStyle/>
          <a:p>
            <a:r>
              <a:rPr lang="en-GB" dirty="0"/>
              <a:t>The school without books</a:t>
            </a:r>
            <a:endParaRPr lang="en-RO" dirty="0"/>
          </a:p>
        </p:txBody>
      </p:sp>
      <p:pic>
        <p:nvPicPr>
          <p:cNvPr id="4" name="Picture 3">
            <a:extLst>
              <a:ext uri="{FF2B5EF4-FFF2-40B4-BE49-F238E27FC236}">
                <a16:creationId xmlns:a16="http://schemas.microsoft.com/office/drawing/2014/main" id="{AA766D84-AFA5-1294-921B-DD8092ACFD36}"/>
              </a:ext>
            </a:extLst>
          </p:cNvPr>
          <p:cNvPicPr>
            <a:picLocks noChangeAspect="1"/>
          </p:cNvPicPr>
          <p:nvPr/>
        </p:nvPicPr>
        <p:blipFill>
          <a:blip r:embed="rId2"/>
          <a:srcRect l="24821" r="25238" b="-1"/>
          <a:stretch/>
        </p:blipFill>
        <p:spPr>
          <a:xfrm>
            <a:off x="1" y="10"/>
            <a:ext cx="3054626" cy="3440526"/>
          </a:xfrm>
          <a:prstGeom prst="rect">
            <a:avLst/>
          </a:prstGeom>
        </p:spPr>
      </p:pic>
      <p:pic>
        <p:nvPicPr>
          <p:cNvPr id="6" name="Picture 5">
            <a:extLst>
              <a:ext uri="{FF2B5EF4-FFF2-40B4-BE49-F238E27FC236}">
                <a16:creationId xmlns:a16="http://schemas.microsoft.com/office/drawing/2014/main" id="{47C20518-F7DF-FB1C-6DE3-0CF8E8A4AB1E}"/>
              </a:ext>
            </a:extLst>
          </p:cNvPr>
          <p:cNvPicPr>
            <a:picLocks noChangeAspect="1"/>
          </p:cNvPicPr>
          <p:nvPr/>
        </p:nvPicPr>
        <p:blipFill>
          <a:blip r:embed="rId3"/>
          <a:srcRect l="18612" r="22478" b="2"/>
          <a:stretch/>
        </p:blipFill>
        <p:spPr>
          <a:xfrm>
            <a:off x="3050176" y="10"/>
            <a:ext cx="3045823" cy="3440526"/>
          </a:xfrm>
          <a:prstGeom prst="rect">
            <a:avLst/>
          </a:prstGeom>
        </p:spPr>
      </p:pic>
      <p:pic>
        <p:nvPicPr>
          <p:cNvPr id="5" name="Picture 4">
            <a:extLst>
              <a:ext uri="{FF2B5EF4-FFF2-40B4-BE49-F238E27FC236}">
                <a16:creationId xmlns:a16="http://schemas.microsoft.com/office/drawing/2014/main" id="{ECB6DC97-AF84-6698-6D04-D443D0AEE254}"/>
              </a:ext>
            </a:extLst>
          </p:cNvPr>
          <p:cNvPicPr>
            <a:picLocks noChangeAspect="1"/>
          </p:cNvPicPr>
          <p:nvPr/>
        </p:nvPicPr>
        <p:blipFill>
          <a:blip r:embed="rId4"/>
          <a:srcRect t="829" r="-2" b="1803"/>
          <a:stretch/>
        </p:blipFill>
        <p:spPr>
          <a:xfrm>
            <a:off x="20" y="3429000"/>
            <a:ext cx="6095980" cy="3440536"/>
          </a:xfrm>
          <a:prstGeom prst="rect">
            <a:avLst/>
          </a:prstGeom>
        </p:spPr>
      </p:pic>
      <p:sp>
        <p:nvSpPr>
          <p:cNvPr id="13" name="Rectangle 12">
            <a:extLst>
              <a:ext uri="{FF2B5EF4-FFF2-40B4-BE49-F238E27FC236}">
                <a16:creationId xmlns:a16="http://schemas.microsoft.com/office/drawing/2014/main" id="{102E1699-0830-EE28-6BA6-C87CE22D36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3229317"/>
            <a:ext cx="6096000" cy="3640219"/>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3672391-CDEE-9BF5-B5FC-696B45A5EC19}"/>
              </a:ext>
            </a:extLst>
          </p:cNvPr>
          <p:cNvSpPr>
            <a:spLocks noGrp="1"/>
          </p:cNvSpPr>
          <p:nvPr>
            <p:ph idx="1"/>
          </p:nvPr>
        </p:nvSpPr>
        <p:spPr>
          <a:xfrm>
            <a:off x="7034245" y="2286000"/>
            <a:ext cx="4219149" cy="3810000"/>
          </a:xfrm>
        </p:spPr>
        <p:txBody>
          <a:bodyPr>
            <a:normAutofit/>
          </a:bodyPr>
          <a:lstStyle/>
          <a:p>
            <a:pPr>
              <a:lnSpc>
                <a:spcPct val="110000"/>
              </a:lnSpc>
            </a:pPr>
            <a:endParaRPr lang="en-GB" sz="1400"/>
          </a:p>
          <a:p>
            <a:pPr marL="0" indent="0">
              <a:lnSpc>
                <a:spcPct val="110000"/>
              </a:lnSpc>
              <a:buNone/>
            </a:pPr>
            <a:r>
              <a:rPr lang="en-GB" sz="1400"/>
              <a:t>The West Philadelphia School of the Future, opened in 2006, replaces traditional textbooks with computers and uses technology like OneNote for teaching mathematics and smart boards in classrooms. Digital lockers are accessed with ID cards. Despite early challenges with both students and teachers adapting to the technology, the school has become successful, with students achieving high marks in math and reading. The school operates on a workday schedule, from 9:00 am to 4:00 pm.</a:t>
            </a:r>
          </a:p>
          <a:p>
            <a:pPr marL="0" indent="0">
              <a:lnSpc>
                <a:spcPct val="110000"/>
              </a:lnSpc>
              <a:buNone/>
            </a:pPr>
            <a:br>
              <a:rPr lang="en-GB" sz="1400"/>
            </a:br>
            <a:endParaRPr lang="en-RO" sz="1400"/>
          </a:p>
        </p:txBody>
      </p:sp>
    </p:spTree>
    <p:extLst>
      <p:ext uri="{BB962C8B-B14F-4D97-AF65-F5344CB8AC3E}">
        <p14:creationId xmlns:p14="http://schemas.microsoft.com/office/powerpoint/2010/main" val="3587288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84C78-E310-18CB-E440-603ED2EA9640}"/>
              </a:ext>
            </a:extLst>
          </p:cNvPr>
          <p:cNvSpPr>
            <a:spLocks noGrp="1"/>
          </p:cNvSpPr>
          <p:nvPr>
            <p:ph type="title"/>
          </p:nvPr>
        </p:nvSpPr>
        <p:spPr>
          <a:xfrm>
            <a:off x="3642537" y="2281238"/>
            <a:ext cx="10287000" cy="1147762"/>
          </a:xfrm>
        </p:spPr>
        <p:txBody>
          <a:bodyPr/>
          <a:lstStyle/>
          <a:p>
            <a:r>
              <a:rPr lang="en-GB" dirty="0"/>
              <a:t>T</a:t>
            </a:r>
            <a:r>
              <a:rPr lang="en-RO" dirty="0"/>
              <a:t>hanks for watching</a:t>
            </a:r>
          </a:p>
        </p:txBody>
      </p:sp>
    </p:spTree>
    <p:extLst>
      <p:ext uri="{BB962C8B-B14F-4D97-AF65-F5344CB8AC3E}">
        <p14:creationId xmlns:p14="http://schemas.microsoft.com/office/powerpoint/2010/main" val="2965334890"/>
      </p:ext>
    </p:extLst>
  </p:cSld>
  <p:clrMapOvr>
    <a:masterClrMapping/>
  </p:clrMapOvr>
</p:sld>
</file>

<file path=ppt/theme/theme1.xml><?xml version="1.0" encoding="utf-8"?>
<a:theme xmlns:a="http://schemas.openxmlformats.org/drawingml/2006/main" name="AfterglowVTI">
  <a:themeElements>
    <a:clrScheme name="Custom 7">
      <a:dk1>
        <a:sysClr val="windowText" lastClr="000000"/>
      </a:dk1>
      <a:lt1>
        <a:sysClr val="window" lastClr="FFFFFF"/>
      </a:lt1>
      <a:dk2>
        <a:srgbClr val="0A2E36"/>
      </a:dk2>
      <a:lt2>
        <a:srgbClr val="E7E6E6"/>
      </a:lt2>
      <a:accent1>
        <a:srgbClr val="188659"/>
      </a:accent1>
      <a:accent2>
        <a:srgbClr val="A3A300"/>
      </a:accent2>
      <a:accent3>
        <a:srgbClr val="00ADA8"/>
      </a:accent3>
      <a:accent4>
        <a:srgbClr val="EA0440"/>
      </a:accent4>
      <a:accent5>
        <a:srgbClr val="92278F"/>
      </a:accent5>
      <a:accent6>
        <a:srgbClr val="E15BC1"/>
      </a:accent6>
      <a:hlink>
        <a:srgbClr val="188659"/>
      </a:hlink>
      <a:folHlink>
        <a:srgbClr val="EA0440"/>
      </a:folHlink>
    </a:clrScheme>
    <a:fontScheme name="Trade Gothic">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fterglowVTI" id="{804DBEB7-1920-4C72-A0CB-091339F1875F}" vid="{D4C59F5A-9ECA-4C96-BDFD-0606A75324E3}"/>
    </a:ext>
  </a:extLst>
</a:theme>
</file>

<file path=docProps/app.xml><?xml version="1.0" encoding="utf-8"?>
<Properties xmlns="http://schemas.openxmlformats.org/officeDocument/2006/extended-properties" xmlns:vt="http://schemas.openxmlformats.org/officeDocument/2006/docPropsVTypes">
  <TotalTime>6086</TotalTime>
  <Words>271</Words>
  <Application>Microsoft Macintosh PowerPoint</Application>
  <PresentationFormat>Widescreen</PresentationFormat>
  <Paragraphs>12</Paragraphs>
  <Slides>5</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Gill Sans MT</vt:lpstr>
      <vt:lpstr>Roboto Condensed</vt:lpstr>
      <vt:lpstr>Trade Gothic Next Cond</vt:lpstr>
      <vt:lpstr>Trade Gothic Next Light</vt:lpstr>
      <vt:lpstr>AfterglowVTI</vt:lpstr>
      <vt:lpstr>THE MOST INNOVATIVE SCHOOLS AROUND THE WORLD</vt:lpstr>
      <vt:lpstr>1. Ørestad Gymnasium </vt:lpstr>
      <vt:lpstr>2. Dongzhong Mid-Cave Primary School</vt:lpstr>
      <vt:lpstr>The school without books</vt:lpstr>
      <vt:lpstr>Thanks for watching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Sala Conferinte  UVVG</dc:creator>
  <cp:lastModifiedBy>Sala Conferinte  UVVG</cp:lastModifiedBy>
  <cp:revision>2</cp:revision>
  <dcterms:created xsi:type="dcterms:W3CDTF">2024-10-06T16:01:13Z</dcterms:created>
  <dcterms:modified xsi:type="dcterms:W3CDTF">2024-10-12T13:55:44Z</dcterms:modified>
</cp:coreProperties>
</file>