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obot_(dance)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n.wikipedia.org/wiki/Moonwalk_(dance)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s://en.wikipedia.org/wiki/Popular_culture" TargetMode="External"/><Relationship Id="rId5" Type="http://schemas.openxmlformats.org/officeDocument/2006/relationships/hyperlink" Target="https://en.wikipedia.org/wiki/Cultural_impact_of_Michael_Jackson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en.wikipedia.org/wiki/Honorific_nicknames_in_popular_music" TargetMode="Externa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he_Jackson_5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n.wikipedia.org/wiki/Marlon_Jackson" TargetMode="Externa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hyperlink" Target="https://en.wikipedia.org/wiki/Jermaine_Jackson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en.wikipedia.org/wiki/Tito_Jackson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en.wikipedia.org/wiki/Jackie_Jackson" TargetMode="External"/><Relationship Id="rId9" Type="http://schemas.openxmlformats.org/officeDocument/2006/relationships/hyperlink" Target="https://en.wikipedia.org/wiki/Motow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OaOv0X4v61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My favorite singer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Tudor Tripa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762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Michel Jackson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6609699" cy="3636511"/>
          </a:xfrm>
        </p:spPr>
        <p:txBody>
          <a:bodyPr/>
          <a:lstStyle/>
          <a:p>
            <a:r>
              <a:rPr lang="en-US" b="1" dirty="0"/>
              <a:t>Michael Joseph Jackson</a:t>
            </a:r>
            <a:r>
              <a:rPr lang="en-US" dirty="0"/>
              <a:t> (August 29, 1958 – June 25, 2009) was an American singer, songwriter, dancer, and philanthropist. Dubbed the "</a:t>
            </a:r>
            <a:r>
              <a:rPr lang="en-US" dirty="0">
                <a:hlinkClick r:id="rId4" tooltip="Honorific nicknames in popular music"/>
              </a:rPr>
              <a:t>King of Pop</a:t>
            </a:r>
            <a:r>
              <a:rPr lang="en-US" dirty="0"/>
              <a:t>", he is regarded as </a:t>
            </a:r>
            <a:r>
              <a:rPr lang="en-US" dirty="0">
                <a:hlinkClick r:id="rId5" tooltip="Cultural impact of Michael Jackson"/>
              </a:rPr>
              <a:t>one of the most significant cultural figures of the 20th century</a:t>
            </a:r>
            <a:r>
              <a:rPr lang="en-US" dirty="0"/>
              <a:t>. Over a four-decade career, his contributions to music, dance, and fashion, along with his publicized personal life, made him a global figure in </a:t>
            </a:r>
            <a:r>
              <a:rPr lang="en-US" dirty="0">
                <a:hlinkClick r:id="rId6" tooltip="Popular culture"/>
              </a:rPr>
              <a:t>popular culture</a:t>
            </a:r>
            <a:r>
              <a:rPr lang="en-US" dirty="0"/>
              <a:t>. Jackson influenced artists across many music genres; through stage and video performances, he popularized complicated dance moves such as the </a:t>
            </a:r>
            <a:r>
              <a:rPr lang="en-US" dirty="0">
                <a:hlinkClick r:id="rId7" tooltip="Moonwalk (dance)"/>
              </a:rPr>
              <a:t>moonwalk</a:t>
            </a:r>
            <a:r>
              <a:rPr lang="en-US" dirty="0"/>
              <a:t>, to which he gave the name, as well as the </a:t>
            </a:r>
            <a:r>
              <a:rPr lang="en-US" dirty="0">
                <a:hlinkClick r:id="rId8" tooltip="Robot (dance)"/>
              </a:rPr>
              <a:t>robot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6498" y="1998617"/>
            <a:ext cx="2095500" cy="3505200"/>
          </a:xfrm>
          <a:prstGeom prst="rect">
            <a:avLst/>
          </a:prstGeom>
        </p:spPr>
      </p:pic>
      <p:pic>
        <p:nvPicPr>
          <p:cNvPr id="5" name="Michael Jackson - They Don’t Care About Us (Brazil Version) (Official Video)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3773" y="57448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7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5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Band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3912" y="1569144"/>
            <a:ext cx="3805539" cy="403917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He’s the 18 child of the Jackson family .He </a:t>
            </a:r>
            <a:r>
              <a:rPr lang="en-US" dirty="0"/>
              <a:t>made his public debut in 1964 with his older brothers </a:t>
            </a:r>
            <a:r>
              <a:rPr lang="en-US" dirty="0">
                <a:hlinkClick r:id="rId4" tooltip="Jackie Jackson"/>
              </a:rPr>
              <a:t>Jackie</a:t>
            </a:r>
            <a:r>
              <a:rPr lang="en-US" dirty="0"/>
              <a:t>, </a:t>
            </a:r>
            <a:r>
              <a:rPr lang="en-US" dirty="0">
                <a:hlinkClick r:id="rId5" tooltip="Tito Jackson"/>
              </a:rPr>
              <a:t>Tito</a:t>
            </a:r>
            <a:r>
              <a:rPr lang="en-US" dirty="0"/>
              <a:t>, </a:t>
            </a:r>
            <a:r>
              <a:rPr lang="en-US" dirty="0">
                <a:hlinkClick r:id="rId6" tooltip="Jermaine Jackson"/>
              </a:rPr>
              <a:t>Jermaine</a:t>
            </a:r>
            <a:r>
              <a:rPr lang="en-US" dirty="0"/>
              <a:t>, and </a:t>
            </a:r>
            <a:r>
              <a:rPr lang="en-US" dirty="0">
                <a:hlinkClick r:id="rId7" tooltip="Marlon Jackson"/>
              </a:rPr>
              <a:t>Marlon</a:t>
            </a:r>
            <a:r>
              <a:rPr lang="en-US" dirty="0"/>
              <a:t> as a member of </a:t>
            </a:r>
            <a:r>
              <a:rPr lang="en-US" dirty="0">
                <a:hlinkClick r:id="rId8" tooltip="The Jackson 5"/>
              </a:rPr>
              <a:t>the Jackson 5</a:t>
            </a:r>
            <a:r>
              <a:rPr lang="en-US" dirty="0"/>
              <a:t> (later known as the Jacksons). Jackson began his solo career in 1971 while at </a:t>
            </a:r>
            <a:r>
              <a:rPr lang="en-US" dirty="0">
                <a:hlinkClick r:id="rId9" tooltip="Motown"/>
              </a:rPr>
              <a:t>Motown Records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2073" y="2217132"/>
            <a:ext cx="1968955" cy="1371600"/>
          </a:xfrm>
          <a:prstGeom prst="rect">
            <a:avLst/>
          </a:prstGeom>
        </p:spPr>
      </p:pic>
      <p:pic>
        <p:nvPicPr>
          <p:cNvPr id="7" name="I Want You Back - The Jackson 5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34954" y="26592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940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2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Concert in Romania</a:t>
            </a:r>
            <a:endParaRPr lang="en-US" dirty="0"/>
          </a:p>
        </p:txBody>
      </p:sp>
      <p:sp>
        <p:nvSpPr>
          <p:cNvPr id="4" name="AutoShape 2" descr="Imagini pentru jackson 5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He had a concert in </a:t>
            </a:r>
            <a:r>
              <a:rPr lang="en-US" dirty="0" err="1" smtClean="0"/>
              <a:t>Bucarest</a:t>
            </a:r>
            <a:r>
              <a:rPr lang="en-US" dirty="0" smtClean="0"/>
              <a:t> in 1992             </a:t>
            </a:r>
          </a:p>
          <a:p>
            <a:r>
              <a:rPr lang="en-US" dirty="0" smtClean="0">
                <a:hlinkClick r:id="rId2"/>
              </a:rPr>
              <a:t>https://www.youtube.com/watch?v=OaOv0X4v610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869" y="3099980"/>
            <a:ext cx="6089876" cy="3383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283" y="3073854"/>
            <a:ext cx="23812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898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669" y="2188903"/>
            <a:ext cx="10571998" cy="970450"/>
          </a:xfrm>
        </p:spPr>
        <p:txBody>
          <a:bodyPr/>
          <a:lstStyle/>
          <a:p>
            <a:r>
              <a:rPr lang="en-US" dirty="0" smtClean="0"/>
              <a:t>Thanks 4 watching!!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04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24</TotalTime>
  <Words>210</Words>
  <Application>Microsoft Office PowerPoint</Application>
  <PresentationFormat>Widescreen</PresentationFormat>
  <Paragraphs>10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2</vt:lpstr>
      <vt:lpstr>Quotable</vt:lpstr>
      <vt:lpstr>My favorite singer</vt:lpstr>
      <vt:lpstr>Michel Jackson</vt:lpstr>
      <vt:lpstr>First Band</vt:lpstr>
      <vt:lpstr>Concert in Romania</vt:lpstr>
      <vt:lpstr>Thanks 4 watching!!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favorite singer</dc:title>
  <dc:creator>Mihaela Tripa</dc:creator>
  <cp:lastModifiedBy>Mihaela Tripa</cp:lastModifiedBy>
  <cp:revision>3</cp:revision>
  <dcterms:created xsi:type="dcterms:W3CDTF">2023-03-27T17:29:40Z</dcterms:created>
  <dcterms:modified xsi:type="dcterms:W3CDTF">2023-03-27T17:54:34Z</dcterms:modified>
</cp:coreProperties>
</file>