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The_Walt_Disney_Company" TargetMode="External"/><Relationship Id="rId13" Type="http://schemas.openxmlformats.org/officeDocument/2006/relationships/image" Target="../media/image3.png"/><Relationship Id="rId3" Type="http://schemas.openxmlformats.org/officeDocument/2006/relationships/hyperlink" Target="https://en.wikipedia.org/wiki/Industrial_design" TargetMode="External"/><Relationship Id="rId7" Type="http://schemas.openxmlformats.org/officeDocument/2006/relationships/hyperlink" Target="https://en.wikipedia.org/wiki/Pixar" TargetMode="External"/><Relationship Id="rId12" Type="http://schemas.openxmlformats.org/officeDocument/2006/relationships/image" Target="../media/image2.png"/><Relationship Id="rId2" Type="http://schemas.openxmlformats.org/officeDocument/2006/relationships/hyperlink" Target="https://en.wikipedia.org/wiki/Business_magnat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Apple_Inc." TargetMode="External"/><Relationship Id="rId11" Type="http://schemas.openxmlformats.org/officeDocument/2006/relationships/hyperlink" Target="https://en.wikipedia.org/wiki/Steve_Wozniak" TargetMode="External"/><Relationship Id="rId5" Type="http://schemas.openxmlformats.org/officeDocument/2006/relationships/hyperlink" Target="https://en.wikipedia.org/wiki/Chief_executive_officer" TargetMode="External"/><Relationship Id="rId10" Type="http://schemas.openxmlformats.org/officeDocument/2006/relationships/hyperlink" Target="https://en.wikipedia.org/wiki/Personal_computer_revolution" TargetMode="External"/><Relationship Id="rId4" Type="http://schemas.openxmlformats.org/officeDocument/2006/relationships/hyperlink" Target="https://en.wikipedia.org/wiki/Media_proprietor" TargetMode="External"/><Relationship Id="rId9" Type="http://schemas.openxmlformats.org/officeDocument/2006/relationships/hyperlink" Target="https://en.wikipedia.org/wiki/NeXT" TargetMode="External"/><Relationship Id="rId1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Respiratory_arrest" TargetMode="External"/><Relationship Id="rId2" Type="http://schemas.openxmlformats.org/officeDocument/2006/relationships/hyperlink" Target="https://en.wikipedia.org/wiki/Palo_Alto,_California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en.wikipedia.org/wiki/Mona_Simpson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My favorite person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02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STEVE JOBS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6844831" cy="3636511"/>
          </a:xfrm>
        </p:spPr>
        <p:txBody>
          <a:bodyPr/>
          <a:lstStyle/>
          <a:p>
            <a:r>
              <a:rPr lang="en-US" b="1" dirty="0"/>
              <a:t>Steven Paul Jobs</a:t>
            </a:r>
            <a:r>
              <a:rPr lang="en-US" dirty="0"/>
              <a:t> (February 24, 1955 – October 5, 2011) was an American </a:t>
            </a:r>
            <a:r>
              <a:rPr lang="en-US" dirty="0">
                <a:hlinkClick r:id="rId2" tooltip="Business magnate"/>
              </a:rPr>
              <a:t>business magnate</a:t>
            </a:r>
            <a:r>
              <a:rPr lang="en-US" dirty="0"/>
              <a:t>, </a:t>
            </a:r>
            <a:r>
              <a:rPr lang="en-US" dirty="0">
                <a:hlinkClick r:id="rId3" tooltip="Industrial design"/>
              </a:rPr>
              <a:t>industrial designer</a:t>
            </a:r>
            <a:r>
              <a:rPr lang="en-US" dirty="0"/>
              <a:t>, </a:t>
            </a:r>
            <a:r>
              <a:rPr lang="en-US" dirty="0">
                <a:hlinkClick r:id="rId4" tooltip="Media proprietor"/>
              </a:rPr>
              <a:t>media proprietor</a:t>
            </a:r>
            <a:r>
              <a:rPr lang="en-US" dirty="0"/>
              <a:t>, and investor. He was the co-founder, chairman, and </a:t>
            </a:r>
            <a:r>
              <a:rPr lang="en-US" dirty="0">
                <a:hlinkClick r:id="rId5" tooltip="Chief executive officer"/>
              </a:rPr>
              <a:t>CEO</a:t>
            </a:r>
            <a:r>
              <a:rPr lang="en-US" dirty="0"/>
              <a:t> of </a:t>
            </a:r>
            <a:r>
              <a:rPr lang="en-US" dirty="0">
                <a:hlinkClick r:id="rId6" tooltip="Apple Inc."/>
              </a:rPr>
              <a:t>Apple</a:t>
            </a:r>
            <a:r>
              <a:rPr lang="en-US" dirty="0"/>
              <a:t>; the chairman and majority shareholder of </a:t>
            </a:r>
            <a:r>
              <a:rPr lang="en-US" dirty="0">
                <a:hlinkClick r:id="rId7" tooltip="Pixar"/>
              </a:rPr>
              <a:t>Pixar</a:t>
            </a:r>
            <a:r>
              <a:rPr lang="en-US" dirty="0"/>
              <a:t>; a member of </a:t>
            </a:r>
            <a:r>
              <a:rPr lang="en-US" dirty="0">
                <a:hlinkClick r:id="rId8" tooltip="The Walt Disney Company"/>
              </a:rPr>
              <a:t>The Walt Disney Company</a:t>
            </a:r>
            <a:r>
              <a:rPr lang="en-US" dirty="0"/>
              <a:t>'s board of directors following </a:t>
            </a:r>
            <a:r>
              <a:rPr lang="en-US" dirty="0" smtClean="0"/>
              <a:t>the buying </a:t>
            </a:r>
            <a:r>
              <a:rPr lang="en-US" dirty="0"/>
              <a:t>of Pixar; and the founder, chairman, and CEO of </a:t>
            </a:r>
            <a:r>
              <a:rPr lang="en-US" dirty="0">
                <a:hlinkClick r:id="rId9" tooltip="NeXT"/>
              </a:rPr>
              <a:t>NeXT</a:t>
            </a:r>
            <a:r>
              <a:rPr lang="en-US" dirty="0"/>
              <a:t>. He is widely recognized as a pioneer of the </a:t>
            </a:r>
            <a:r>
              <a:rPr lang="en-US" dirty="0">
                <a:hlinkClick r:id="rId10" tooltip="Personal computer revolution"/>
              </a:rPr>
              <a:t>personal computer revolution</a:t>
            </a:r>
            <a:r>
              <a:rPr lang="en-US" dirty="0"/>
              <a:t> of the 1970s and 1980s, along with his early business partner and fellow Apple co-founder </a:t>
            </a:r>
            <a:r>
              <a:rPr lang="en-US" dirty="0">
                <a:hlinkClick r:id="rId11" tooltip="Steve Wozniak"/>
              </a:rPr>
              <a:t>Steve Wozniak</a:t>
            </a:r>
            <a:r>
              <a:rPr lang="en-US" dirty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89964" y="124232"/>
            <a:ext cx="2095500" cy="20288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76818" y="1417638"/>
            <a:ext cx="2390775" cy="19145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952830" y="3724410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586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JOBS DEATH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6209105" cy="4422353"/>
          </a:xfrm>
        </p:spPr>
        <p:txBody>
          <a:bodyPr>
            <a:normAutofit/>
          </a:bodyPr>
          <a:lstStyle/>
          <a:p>
            <a:r>
              <a:rPr lang="en-US" dirty="0"/>
              <a:t>Jobs died at his </a:t>
            </a:r>
            <a:r>
              <a:rPr lang="en-US" dirty="0">
                <a:hlinkClick r:id="rId2" tooltip="Palo Alto, California"/>
              </a:rPr>
              <a:t>Palo Alto, California</a:t>
            </a:r>
            <a:r>
              <a:rPr lang="en-US" dirty="0"/>
              <a:t>, home around 3 p.m. </a:t>
            </a:r>
            <a:r>
              <a:rPr lang="en-US" dirty="0" smtClean="0"/>
              <a:t> </a:t>
            </a:r>
            <a:r>
              <a:rPr lang="en-US" dirty="0"/>
              <a:t>on October 5, 2011, due  </a:t>
            </a:r>
            <a:r>
              <a:rPr lang="en-US" dirty="0">
                <a:hlinkClick r:id="rId3" tooltip="Respiratory arrest"/>
              </a:rPr>
              <a:t>respiratory </a:t>
            </a:r>
            <a:r>
              <a:rPr lang="en-US" dirty="0" smtClean="0">
                <a:hlinkClick r:id="rId3" tooltip="Respiratory arrest"/>
              </a:rPr>
              <a:t>arrest</a:t>
            </a:r>
            <a:r>
              <a:rPr lang="en-US" dirty="0"/>
              <a:t>.</a:t>
            </a:r>
            <a:r>
              <a:rPr lang="en-US" dirty="0"/>
              <a:t> He had lost consciousness the day before and died with his wife, children, and sisters at his </a:t>
            </a:r>
            <a:r>
              <a:rPr lang="en-US" dirty="0" err="1" smtClean="0"/>
              <a:t>side.His</a:t>
            </a:r>
            <a:r>
              <a:rPr lang="en-US" dirty="0" smtClean="0"/>
              <a:t> </a:t>
            </a:r>
            <a:r>
              <a:rPr lang="en-US" dirty="0"/>
              <a:t>sister, </a:t>
            </a:r>
            <a:r>
              <a:rPr lang="en-US" dirty="0">
                <a:hlinkClick r:id="rId4" tooltip="Mona Simpson"/>
              </a:rPr>
              <a:t>Mona Simpson</a:t>
            </a:r>
            <a:r>
              <a:rPr lang="en-US" dirty="0"/>
              <a:t>, described his death thus: "Steve's final words, hours earlier, were monosyllables, repeated three times. Before embarking, he'd looked at his sister Patty, then for a long time at his children, then at his life's partner, </a:t>
            </a:r>
            <a:r>
              <a:rPr lang="en-US" dirty="0" err="1"/>
              <a:t>Laurene</a:t>
            </a:r>
            <a:r>
              <a:rPr lang="en-US" dirty="0"/>
              <a:t>, and then over their shoulders past them. Steve's final words were: 'Oh wow. Oh wow. Oh wow.'" He then lost consciousness and died several hours later</a:t>
            </a:r>
            <a:r>
              <a:rPr lang="en-US" dirty="0" smtClean="0"/>
              <a:t>.</a:t>
            </a:r>
            <a:r>
              <a:rPr lang="en-US" dirty="0"/>
              <a:t> A small private funeral was held on October 7, 2011, the details of which, out of respect for </a:t>
            </a:r>
            <a:r>
              <a:rPr lang="en-US" dirty="0" err="1"/>
              <a:t>Jobs's</a:t>
            </a:r>
            <a:r>
              <a:rPr lang="en-US" dirty="0"/>
              <a:t> family, were not made public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7817" y="2222287"/>
            <a:ext cx="1704975" cy="30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477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657" y="2389200"/>
            <a:ext cx="10571998" cy="970450"/>
          </a:xfrm>
        </p:spPr>
        <p:txBody>
          <a:bodyPr/>
          <a:lstStyle/>
          <a:p>
            <a:r>
              <a:rPr lang="en-US" dirty="0" smtClean="0"/>
              <a:t>Thanks for watching!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0012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261</TotalTime>
  <Words>294</Words>
  <Application>Microsoft Office PowerPoint</Application>
  <PresentationFormat>Widescreen</PresentationFormat>
  <Paragraphs>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Wingdings 2</vt:lpstr>
      <vt:lpstr>Quotable</vt:lpstr>
      <vt:lpstr>My favorite person</vt:lpstr>
      <vt:lpstr>STEVE JOBS</vt:lpstr>
      <vt:lpstr>JOBS DEATH</vt:lpstr>
      <vt:lpstr>Thanks for watching!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favorite person</dc:title>
  <dc:creator>Mihaela Tripa</dc:creator>
  <cp:lastModifiedBy>Mihaela Tripa</cp:lastModifiedBy>
  <cp:revision>3</cp:revision>
  <dcterms:created xsi:type="dcterms:W3CDTF">2023-03-27T13:33:22Z</dcterms:created>
  <dcterms:modified xsi:type="dcterms:W3CDTF">2023-03-27T17:55:00Z</dcterms:modified>
</cp:coreProperties>
</file>