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6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47" autoAdjust="0"/>
    <p:restoredTop sz="94668"/>
  </p:normalViewPr>
  <p:slideViewPr>
    <p:cSldViewPr snapToGrid="0" snapToObjects="1">
      <p:cViewPr varScale="1">
        <p:scale>
          <a:sx n="142" d="100"/>
          <a:sy n="142" d="100"/>
        </p:scale>
        <p:origin x="568" y="17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147060"/>
            <a:ext cx="7196328" cy="1225021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4381500"/>
            <a:ext cx="7196328" cy="82296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90" y="3145274"/>
            <a:ext cx="7199311" cy="1225021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4381500"/>
            <a:ext cx="7199312" cy="8255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462536"/>
            <a:ext cx="4142460" cy="2571165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6" y="1863912"/>
            <a:ext cx="7612063" cy="1135063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6" y="3014383"/>
            <a:ext cx="7612063" cy="1250156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66223"/>
            <a:ext cx="7612063" cy="1181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1736990"/>
            <a:ext cx="3657600" cy="34858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1736990"/>
            <a:ext cx="3657600" cy="348588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66223"/>
            <a:ext cx="7612063" cy="118136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406260"/>
            <a:ext cx="3657600" cy="75274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207560"/>
            <a:ext cx="3657600" cy="30069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406260"/>
            <a:ext cx="3657600" cy="75274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207560"/>
            <a:ext cx="3657600" cy="30069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17500"/>
            <a:ext cx="3250360" cy="1359958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1" y="317500"/>
            <a:ext cx="4149725" cy="4905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1736991"/>
            <a:ext cx="3250360" cy="327951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5296959"/>
            <a:ext cx="1143000" cy="304271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5296959"/>
            <a:ext cx="2895600" cy="304271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5296959"/>
            <a:ext cx="533400" cy="30427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6" y="3556000"/>
            <a:ext cx="7612063" cy="916782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375388"/>
            <a:ext cx="5486400" cy="3021845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6" y="4536282"/>
            <a:ext cx="7612063" cy="67071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17500"/>
            <a:ext cx="3250360" cy="1359958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1736991"/>
            <a:ext cx="3250360" cy="327951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5296959"/>
            <a:ext cx="1143000" cy="304271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5296959"/>
            <a:ext cx="2895600" cy="304271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5296959"/>
            <a:ext cx="533400" cy="30427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2656444"/>
            <a:ext cx="4141140" cy="240114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281693"/>
            <a:ext cx="4141140" cy="240114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0"/>
            <a:ext cx="1497106" cy="4841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9" y="381000"/>
            <a:ext cx="6513511" cy="484187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5" y="66223"/>
            <a:ext cx="7612063" cy="118136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1725705"/>
            <a:ext cx="7612064" cy="3485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10/30/25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5296959"/>
            <a:ext cx="533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u="sng" dirty="0">
                <a:latin typeface="Avenir Black"/>
                <a:cs typeface="Avenir Black"/>
              </a:rPr>
              <a:t>IN THE FUTURE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TUDOR TRIPA </a:t>
            </a:r>
          </a:p>
          <a:p>
            <a:pPr algn="ctr"/>
            <a:r>
              <a:rPr lang="en-US" dirty="0"/>
              <a:t>FIFTH GRADE</a:t>
            </a:r>
          </a:p>
        </p:txBody>
      </p:sp>
    </p:spTree>
    <p:extLst>
      <p:ext uri="{BB962C8B-B14F-4D97-AF65-F5344CB8AC3E}">
        <p14:creationId xmlns:p14="http://schemas.microsoft.com/office/powerpoint/2010/main" val="7093795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  think that in the future the computers will be a chip on your finger and laptops/computers will be in your brain, and WI-FI are in your brain also.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4413" t="3704" r="7503"/>
          <a:stretch/>
        </p:blipFill>
        <p:spPr>
          <a:xfrm>
            <a:off x="6355958" y="2838174"/>
            <a:ext cx="1910523" cy="2372560"/>
          </a:xfrm>
          <a:prstGeom prst="rect">
            <a:avLst/>
          </a:prstGeom>
        </p:spPr>
      </p:pic>
      <p:pic>
        <p:nvPicPr>
          <p:cNvPr id="4" name="Picture 3" descr="7288396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035" y="2843696"/>
            <a:ext cx="435356" cy="254000"/>
          </a:xfrm>
          <a:prstGeom prst="rect">
            <a:avLst/>
          </a:prstGeom>
        </p:spPr>
      </p:pic>
      <p:pic>
        <p:nvPicPr>
          <p:cNvPr id="8" name="Picture 7" descr="skd186802sdc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2886622"/>
            <a:ext cx="304800" cy="42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305336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Roads should not exist anymore, because all cars can fly and park in </a:t>
            </a:r>
            <a:r>
              <a:rPr lang="en-US"/>
              <a:t>the air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75" y="2654300"/>
            <a:ext cx="406400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00" y="2349500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00863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4200" y="1879600"/>
            <a:ext cx="8750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/>
              <a:t>Thanks for watching!</a:t>
            </a:r>
          </a:p>
        </p:txBody>
      </p:sp>
    </p:spTree>
    <p:extLst>
      <p:ext uri="{BB962C8B-B14F-4D97-AF65-F5344CB8AC3E}">
        <p14:creationId xmlns:p14="http://schemas.microsoft.com/office/powerpoint/2010/main" val="161060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1023">
        <p14:glitter pattern="hexagon"/>
        <p:sndAc>
          <p:stSnd>
            <p:snd r:embed="rId2" name="applause.wav"/>
          </p:stSnd>
        </p:sndAc>
      </p:transition>
    </mc:Choice>
    <mc:Fallback xmlns="">
      <p:transition spd="slow" advTm="1023">
        <p:fade/>
        <p:sndAc>
          <p:stSnd>
            <p:snd r:embed="rId3" name="applause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105</TotalTime>
  <Words>62</Words>
  <Application>Microsoft Macintosh PowerPoint</Application>
  <PresentationFormat>On-screen Show (16:10)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Avenir Black</vt:lpstr>
      <vt:lpstr>Book Antiqua</vt:lpstr>
      <vt:lpstr>Wingdings 2</vt:lpstr>
      <vt:lpstr>Habitat</vt:lpstr>
      <vt:lpstr>IN THE FUTURE</vt:lpstr>
      <vt:lpstr>COMPUTERS</vt:lpstr>
      <vt:lpstr>Roads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FUTURE</dc:title>
  <dc:creator>UVVG</dc:creator>
  <cp:lastModifiedBy>Sala Conferinte  UVVG</cp:lastModifiedBy>
  <cp:revision>6</cp:revision>
  <dcterms:created xsi:type="dcterms:W3CDTF">2023-04-19T11:00:28Z</dcterms:created>
  <dcterms:modified xsi:type="dcterms:W3CDTF">2025-10-30T09:00:32Z</dcterms:modified>
</cp:coreProperties>
</file>