
<file path=[Content_Types].xml><?xml version="1.0" encoding="utf-8"?>
<Types xmlns="http://schemas.openxmlformats.org/package/2006/content-types">
  <Default Extension="png" ContentType="image/png"/>
  <Default Extension="jpeg" ContentType="image/jpeg"/>
  <Default Extension="glb" ContentType="model/gltf.binary"/>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61" r:id="rId4"/>
    <p:sldId id="259" r:id="rId5"/>
    <p:sldId id="258" r:id="rId6"/>
    <p:sldId id="262" r:id="rId7"/>
    <p:sldId id="263" r:id="rId8"/>
  </p:sldIdLst>
  <p:sldSz cx="12192000" cy="6858000"/>
  <p:notesSz cx="6858000" cy="9144000"/>
  <p:defaultText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E08CBC-1031-794E-ABA4-5AF54B2B8CAF}">
          <p14:sldIdLst>
            <p14:sldId id="256"/>
          </p14:sldIdLst>
        </p14:section>
        <p14:section name="How Americans Celebrate Hallowen?" id="{3F4A1F30-6268-AD4B-915A-A0461304E2E7}">
          <p14:sldIdLst>
            <p14:sldId id="260"/>
            <p14:sldId id="261"/>
            <p14:sldId id="259"/>
          </p14:sldIdLst>
        </p14:section>
        <p14:section name="Untitled Section" id="{50B65931-EA84-BA47-BE88-FBFAFC6454BB}">
          <p14:sldIdLst>
            <p14:sldId id="258"/>
            <p14:sldId id="262"/>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251B"/>
    <a:srgbClr val="7F5608"/>
    <a:srgbClr val="7F7108"/>
    <a:srgbClr val="962C12"/>
    <a:srgbClr val="F6FD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74"/>
    <p:restoredTop sz="94637"/>
  </p:normalViewPr>
  <p:slideViewPr>
    <p:cSldViewPr snapToGrid="0">
      <p:cViewPr>
        <p:scale>
          <a:sx n="10" d="100"/>
          <a:sy n="10" d="100"/>
        </p:scale>
        <p:origin x="3144" y="14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0BF09-39CB-E21B-D5D6-13485E39FAE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ro-RO"/>
          </a:p>
        </p:txBody>
      </p:sp>
      <p:sp>
        <p:nvSpPr>
          <p:cNvPr id="3" name="Subtitle 2">
            <a:extLst>
              <a:ext uri="{FF2B5EF4-FFF2-40B4-BE49-F238E27FC236}">
                <a16:creationId xmlns:a16="http://schemas.microsoft.com/office/drawing/2014/main" id="{F12C9022-0230-E3EC-6E4F-F4F4D67702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ro-RO"/>
          </a:p>
        </p:txBody>
      </p:sp>
      <p:sp>
        <p:nvSpPr>
          <p:cNvPr id="4" name="Date Placeholder 3">
            <a:extLst>
              <a:ext uri="{FF2B5EF4-FFF2-40B4-BE49-F238E27FC236}">
                <a16:creationId xmlns:a16="http://schemas.microsoft.com/office/drawing/2014/main" id="{C39FDA33-2D7E-B80A-EB18-14DFB2B613EA}"/>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5" name="Footer Placeholder 4">
            <a:extLst>
              <a:ext uri="{FF2B5EF4-FFF2-40B4-BE49-F238E27FC236}">
                <a16:creationId xmlns:a16="http://schemas.microsoft.com/office/drawing/2014/main" id="{3BA7A29D-B01F-0163-AB9D-6FADAD346231}"/>
              </a:ext>
            </a:extLst>
          </p:cNvPr>
          <p:cNvSpPr>
            <a:spLocks noGrp="1"/>
          </p:cNvSpPr>
          <p:nvPr>
            <p:ph type="ftr" sz="quarter" idx="11"/>
          </p:nvPr>
        </p:nvSpPr>
        <p:spPr/>
        <p:txBody>
          <a:bodyPr/>
          <a:lstStyle/>
          <a:p>
            <a:endParaRPr lang="ro-RO"/>
          </a:p>
        </p:txBody>
      </p:sp>
      <p:sp>
        <p:nvSpPr>
          <p:cNvPr id="6" name="Slide Number Placeholder 5">
            <a:extLst>
              <a:ext uri="{FF2B5EF4-FFF2-40B4-BE49-F238E27FC236}">
                <a16:creationId xmlns:a16="http://schemas.microsoft.com/office/drawing/2014/main" id="{542BFB38-AB00-185B-D2D4-94CBF93F75E1}"/>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37105958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1F63-B9D8-9A53-F57E-33148DF376AB}"/>
              </a:ext>
            </a:extLst>
          </p:cNvPr>
          <p:cNvSpPr>
            <a:spLocks noGrp="1"/>
          </p:cNvSpPr>
          <p:nvPr>
            <p:ph type="title"/>
          </p:nvPr>
        </p:nvSpPr>
        <p:spPr/>
        <p:txBody>
          <a:bodyPr/>
          <a:lstStyle/>
          <a:p>
            <a:r>
              <a:rPr lang="en-GB"/>
              <a:t>Click to edit Master title style</a:t>
            </a:r>
            <a:endParaRPr lang="ro-RO"/>
          </a:p>
        </p:txBody>
      </p:sp>
      <p:sp>
        <p:nvSpPr>
          <p:cNvPr id="3" name="Content Placeholder 2">
            <a:extLst>
              <a:ext uri="{FF2B5EF4-FFF2-40B4-BE49-F238E27FC236}">
                <a16:creationId xmlns:a16="http://schemas.microsoft.com/office/drawing/2014/main" id="{78F57D45-95D1-8CCF-FB05-183DA597019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Date Placeholder 3">
            <a:extLst>
              <a:ext uri="{FF2B5EF4-FFF2-40B4-BE49-F238E27FC236}">
                <a16:creationId xmlns:a16="http://schemas.microsoft.com/office/drawing/2014/main" id="{B924E0D1-5282-0DFA-F04D-80D962C522E3}"/>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5" name="Footer Placeholder 4">
            <a:extLst>
              <a:ext uri="{FF2B5EF4-FFF2-40B4-BE49-F238E27FC236}">
                <a16:creationId xmlns:a16="http://schemas.microsoft.com/office/drawing/2014/main" id="{FDD02595-9A66-61E3-289A-92EC3A6EA30B}"/>
              </a:ext>
            </a:extLst>
          </p:cNvPr>
          <p:cNvSpPr>
            <a:spLocks noGrp="1"/>
          </p:cNvSpPr>
          <p:nvPr>
            <p:ph type="ftr" sz="quarter" idx="11"/>
          </p:nvPr>
        </p:nvSpPr>
        <p:spPr/>
        <p:txBody>
          <a:bodyPr/>
          <a:lstStyle/>
          <a:p>
            <a:endParaRPr lang="ro-RO"/>
          </a:p>
        </p:txBody>
      </p:sp>
      <p:sp>
        <p:nvSpPr>
          <p:cNvPr id="6" name="Slide Number Placeholder 5">
            <a:extLst>
              <a:ext uri="{FF2B5EF4-FFF2-40B4-BE49-F238E27FC236}">
                <a16:creationId xmlns:a16="http://schemas.microsoft.com/office/drawing/2014/main" id="{7BFD65EF-77BF-40A7-22D8-89D637312763}"/>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10208534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BD614-38E4-B6FA-24B7-E7FED20E282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ro-RO"/>
          </a:p>
        </p:txBody>
      </p:sp>
      <p:sp>
        <p:nvSpPr>
          <p:cNvPr id="3" name="Text Placeholder 2">
            <a:extLst>
              <a:ext uri="{FF2B5EF4-FFF2-40B4-BE49-F238E27FC236}">
                <a16:creationId xmlns:a16="http://schemas.microsoft.com/office/drawing/2014/main" id="{39872067-BF1A-27E8-64AF-60D98EE641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F3BD757-031C-CEA1-FBF7-5B7BFC7549CB}"/>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5" name="Footer Placeholder 4">
            <a:extLst>
              <a:ext uri="{FF2B5EF4-FFF2-40B4-BE49-F238E27FC236}">
                <a16:creationId xmlns:a16="http://schemas.microsoft.com/office/drawing/2014/main" id="{B34026DA-EC2F-164E-885C-33E398D59860}"/>
              </a:ext>
            </a:extLst>
          </p:cNvPr>
          <p:cNvSpPr>
            <a:spLocks noGrp="1"/>
          </p:cNvSpPr>
          <p:nvPr>
            <p:ph type="ftr" sz="quarter" idx="11"/>
          </p:nvPr>
        </p:nvSpPr>
        <p:spPr/>
        <p:txBody>
          <a:bodyPr/>
          <a:lstStyle/>
          <a:p>
            <a:endParaRPr lang="ro-RO"/>
          </a:p>
        </p:txBody>
      </p:sp>
      <p:sp>
        <p:nvSpPr>
          <p:cNvPr id="6" name="Slide Number Placeholder 5">
            <a:extLst>
              <a:ext uri="{FF2B5EF4-FFF2-40B4-BE49-F238E27FC236}">
                <a16:creationId xmlns:a16="http://schemas.microsoft.com/office/drawing/2014/main" id="{3EB7FC65-F6D9-A91D-6C66-F6F7FD5C8571}"/>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218952838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05527-FDF4-ACA7-0309-4FD1E56957D4}"/>
              </a:ext>
            </a:extLst>
          </p:cNvPr>
          <p:cNvSpPr>
            <a:spLocks noGrp="1"/>
          </p:cNvSpPr>
          <p:nvPr>
            <p:ph type="title"/>
          </p:nvPr>
        </p:nvSpPr>
        <p:spPr/>
        <p:txBody>
          <a:bodyPr/>
          <a:lstStyle/>
          <a:p>
            <a:r>
              <a:rPr lang="en-GB"/>
              <a:t>Click to edit Master title style</a:t>
            </a:r>
            <a:endParaRPr lang="ro-RO"/>
          </a:p>
        </p:txBody>
      </p:sp>
      <p:sp>
        <p:nvSpPr>
          <p:cNvPr id="3" name="Content Placeholder 2">
            <a:extLst>
              <a:ext uri="{FF2B5EF4-FFF2-40B4-BE49-F238E27FC236}">
                <a16:creationId xmlns:a16="http://schemas.microsoft.com/office/drawing/2014/main" id="{63DA46DF-229E-E57A-B002-982C1EEBEAB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Content Placeholder 3">
            <a:extLst>
              <a:ext uri="{FF2B5EF4-FFF2-40B4-BE49-F238E27FC236}">
                <a16:creationId xmlns:a16="http://schemas.microsoft.com/office/drawing/2014/main" id="{AF5AE7C2-24D8-4812-5B52-01F9FEB9AD1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5" name="Date Placeholder 4">
            <a:extLst>
              <a:ext uri="{FF2B5EF4-FFF2-40B4-BE49-F238E27FC236}">
                <a16:creationId xmlns:a16="http://schemas.microsoft.com/office/drawing/2014/main" id="{C6AD99E1-F763-8A8F-3D3C-8E1422F00BCE}"/>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6" name="Footer Placeholder 5">
            <a:extLst>
              <a:ext uri="{FF2B5EF4-FFF2-40B4-BE49-F238E27FC236}">
                <a16:creationId xmlns:a16="http://schemas.microsoft.com/office/drawing/2014/main" id="{1F3F1AD2-F38C-6E77-09F7-921849EC39E7}"/>
              </a:ext>
            </a:extLst>
          </p:cNvPr>
          <p:cNvSpPr>
            <a:spLocks noGrp="1"/>
          </p:cNvSpPr>
          <p:nvPr>
            <p:ph type="ftr" sz="quarter" idx="11"/>
          </p:nvPr>
        </p:nvSpPr>
        <p:spPr/>
        <p:txBody>
          <a:bodyPr/>
          <a:lstStyle/>
          <a:p>
            <a:endParaRPr lang="ro-RO"/>
          </a:p>
        </p:txBody>
      </p:sp>
      <p:sp>
        <p:nvSpPr>
          <p:cNvPr id="7" name="Slide Number Placeholder 6">
            <a:extLst>
              <a:ext uri="{FF2B5EF4-FFF2-40B4-BE49-F238E27FC236}">
                <a16:creationId xmlns:a16="http://schemas.microsoft.com/office/drawing/2014/main" id="{E128572B-671E-9836-0F8B-562E89B61EB6}"/>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375009818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9C534-BD66-C32F-FB90-508AB6D6E2F3}"/>
              </a:ext>
            </a:extLst>
          </p:cNvPr>
          <p:cNvSpPr>
            <a:spLocks noGrp="1"/>
          </p:cNvSpPr>
          <p:nvPr>
            <p:ph type="title"/>
          </p:nvPr>
        </p:nvSpPr>
        <p:spPr>
          <a:xfrm>
            <a:off x="839788" y="365125"/>
            <a:ext cx="10515600" cy="1325563"/>
          </a:xfrm>
        </p:spPr>
        <p:txBody>
          <a:bodyPr/>
          <a:lstStyle/>
          <a:p>
            <a:r>
              <a:rPr lang="en-GB"/>
              <a:t>Click to edit Master title style</a:t>
            </a:r>
            <a:endParaRPr lang="ro-RO"/>
          </a:p>
        </p:txBody>
      </p:sp>
      <p:sp>
        <p:nvSpPr>
          <p:cNvPr id="3" name="Text Placeholder 2">
            <a:extLst>
              <a:ext uri="{FF2B5EF4-FFF2-40B4-BE49-F238E27FC236}">
                <a16:creationId xmlns:a16="http://schemas.microsoft.com/office/drawing/2014/main" id="{9B7A631A-8042-A000-7605-E1441099AB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5B521FD-B61F-2B9F-F437-5FC42679EC5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5" name="Text Placeholder 4">
            <a:extLst>
              <a:ext uri="{FF2B5EF4-FFF2-40B4-BE49-F238E27FC236}">
                <a16:creationId xmlns:a16="http://schemas.microsoft.com/office/drawing/2014/main" id="{B1039392-BE1C-0491-4E5B-4545F06AC6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236F9C-DF73-4AB1-8680-E990D4E3FB2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7" name="Date Placeholder 6">
            <a:extLst>
              <a:ext uri="{FF2B5EF4-FFF2-40B4-BE49-F238E27FC236}">
                <a16:creationId xmlns:a16="http://schemas.microsoft.com/office/drawing/2014/main" id="{46E3563D-92BD-2343-7C02-38F97E67ADA4}"/>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8" name="Footer Placeholder 7">
            <a:extLst>
              <a:ext uri="{FF2B5EF4-FFF2-40B4-BE49-F238E27FC236}">
                <a16:creationId xmlns:a16="http://schemas.microsoft.com/office/drawing/2014/main" id="{10802012-401E-6F5D-3B71-94D1CF7C1E8F}"/>
              </a:ext>
            </a:extLst>
          </p:cNvPr>
          <p:cNvSpPr>
            <a:spLocks noGrp="1"/>
          </p:cNvSpPr>
          <p:nvPr>
            <p:ph type="ftr" sz="quarter" idx="11"/>
          </p:nvPr>
        </p:nvSpPr>
        <p:spPr/>
        <p:txBody>
          <a:bodyPr/>
          <a:lstStyle/>
          <a:p>
            <a:endParaRPr lang="ro-RO"/>
          </a:p>
        </p:txBody>
      </p:sp>
      <p:sp>
        <p:nvSpPr>
          <p:cNvPr id="9" name="Slide Number Placeholder 8">
            <a:extLst>
              <a:ext uri="{FF2B5EF4-FFF2-40B4-BE49-F238E27FC236}">
                <a16:creationId xmlns:a16="http://schemas.microsoft.com/office/drawing/2014/main" id="{78422976-3EF7-BCC1-C0F2-46999B6871D3}"/>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275543211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2C464-535D-6F9D-B7BD-C6106631A9C7}"/>
              </a:ext>
            </a:extLst>
          </p:cNvPr>
          <p:cNvSpPr>
            <a:spLocks noGrp="1"/>
          </p:cNvSpPr>
          <p:nvPr>
            <p:ph type="title"/>
          </p:nvPr>
        </p:nvSpPr>
        <p:spPr/>
        <p:txBody>
          <a:bodyPr/>
          <a:lstStyle/>
          <a:p>
            <a:r>
              <a:rPr lang="en-GB"/>
              <a:t>Click to edit Master title style</a:t>
            </a:r>
            <a:endParaRPr lang="ro-RO"/>
          </a:p>
        </p:txBody>
      </p:sp>
      <p:sp>
        <p:nvSpPr>
          <p:cNvPr id="3" name="Date Placeholder 2">
            <a:extLst>
              <a:ext uri="{FF2B5EF4-FFF2-40B4-BE49-F238E27FC236}">
                <a16:creationId xmlns:a16="http://schemas.microsoft.com/office/drawing/2014/main" id="{DA13BB9F-902A-AF65-7362-2C779A74B3D3}"/>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4" name="Footer Placeholder 3">
            <a:extLst>
              <a:ext uri="{FF2B5EF4-FFF2-40B4-BE49-F238E27FC236}">
                <a16:creationId xmlns:a16="http://schemas.microsoft.com/office/drawing/2014/main" id="{A2A21A97-6A22-320C-4DBF-5C8B41779A11}"/>
              </a:ext>
            </a:extLst>
          </p:cNvPr>
          <p:cNvSpPr>
            <a:spLocks noGrp="1"/>
          </p:cNvSpPr>
          <p:nvPr>
            <p:ph type="ftr" sz="quarter" idx="11"/>
          </p:nvPr>
        </p:nvSpPr>
        <p:spPr/>
        <p:txBody>
          <a:bodyPr/>
          <a:lstStyle/>
          <a:p>
            <a:endParaRPr lang="ro-RO"/>
          </a:p>
        </p:txBody>
      </p:sp>
      <p:sp>
        <p:nvSpPr>
          <p:cNvPr id="5" name="Slide Number Placeholder 4">
            <a:extLst>
              <a:ext uri="{FF2B5EF4-FFF2-40B4-BE49-F238E27FC236}">
                <a16:creationId xmlns:a16="http://schemas.microsoft.com/office/drawing/2014/main" id="{3C02B747-9EE5-0F3A-C078-D68C02A93F71}"/>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246529296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387A44-8AC0-790B-AE8A-4527E053CA9E}"/>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3" name="Footer Placeholder 2">
            <a:extLst>
              <a:ext uri="{FF2B5EF4-FFF2-40B4-BE49-F238E27FC236}">
                <a16:creationId xmlns:a16="http://schemas.microsoft.com/office/drawing/2014/main" id="{1BD37FCA-3838-7118-3633-64F0BA44C7DE}"/>
              </a:ext>
            </a:extLst>
          </p:cNvPr>
          <p:cNvSpPr>
            <a:spLocks noGrp="1"/>
          </p:cNvSpPr>
          <p:nvPr>
            <p:ph type="ftr" sz="quarter" idx="11"/>
          </p:nvPr>
        </p:nvSpPr>
        <p:spPr/>
        <p:txBody>
          <a:bodyPr/>
          <a:lstStyle/>
          <a:p>
            <a:endParaRPr lang="ro-RO"/>
          </a:p>
        </p:txBody>
      </p:sp>
      <p:sp>
        <p:nvSpPr>
          <p:cNvPr id="4" name="Slide Number Placeholder 3">
            <a:extLst>
              <a:ext uri="{FF2B5EF4-FFF2-40B4-BE49-F238E27FC236}">
                <a16:creationId xmlns:a16="http://schemas.microsoft.com/office/drawing/2014/main" id="{D30D74B2-BA62-FC82-C047-8A870E366007}"/>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297848991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10E86-F819-878D-72F5-C7AD9FC3391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ro-RO"/>
          </a:p>
        </p:txBody>
      </p:sp>
      <p:sp>
        <p:nvSpPr>
          <p:cNvPr id="3" name="Content Placeholder 2">
            <a:extLst>
              <a:ext uri="{FF2B5EF4-FFF2-40B4-BE49-F238E27FC236}">
                <a16:creationId xmlns:a16="http://schemas.microsoft.com/office/drawing/2014/main" id="{6F1CD0F1-AB65-D042-21FE-9048C16313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Text Placeholder 3">
            <a:extLst>
              <a:ext uri="{FF2B5EF4-FFF2-40B4-BE49-F238E27FC236}">
                <a16:creationId xmlns:a16="http://schemas.microsoft.com/office/drawing/2014/main" id="{205284A6-C357-7714-809B-8DA83F1472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46DA69B-8572-E4C9-0D52-C9C52D7DB2F8}"/>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6" name="Footer Placeholder 5">
            <a:extLst>
              <a:ext uri="{FF2B5EF4-FFF2-40B4-BE49-F238E27FC236}">
                <a16:creationId xmlns:a16="http://schemas.microsoft.com/office/drawing/2014/main" id="{2CCDAB97-82B5-F48F-1AB1-ED7E6A233CEA}"/>
              </a:ext>
            </a:extLst>
          </p:cNvPr>
          <p:cNvSpPr>
            <a:spLocks noGrp="1"/>
          </p:cNvSpPr>
          <p:nvPr>
            <p:ph type="ftr" sz="quarter" idx="11"/>
          </p:nvPr>
        </p:nvSpPr>
        <p:spPr/>
        <p:txBody>
          <a:bodyPr/>
          <a:lstStyle/>
          <a:p>
            <a:endParaRPr lang="ro-RO"/>
          </a:p>
        </p:txBody>
      </p:sp>
      <p:sp>
        <p:nvSpPr>
          <p:cNvPr id="7" name="Slide Number Placeholder 6">
            <a:extLst>
              <a:ext uri="{FF2B5EF4-FFF2-40B4-BE49-F238E27FC236}">
                <a16:creationId xmlns:a16="http://schemas.microsoft.com/office/drawing/2014/main" id="{33ADF486-3BE6-259C-0F27-DD5F03E50713}"/>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132124946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7208-D362-677E-2220-90CC43C2AD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ro-RO"/>
          </a:p>
        </p:txBody>
      </p:sp>
      <p:sp>
        <p:nvSpPr>
          <p:cNvPr id="3" name="Picture Placeholder 2">
            <a:extLst>
              <a:ext uri="{FF2B5EF4-FFF2-40B4-BE49-F238E27FC236}">
                <a16:creationId xmlns:a16="http://schemas.microsoft.com/office/drawing/2014/main" id="{61C205F2-E63B-AF42-95CD-AFA3F51550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Text Placeholder 3">
            <a:extLst>
              <a:ext uri="{FF2B5EF4-FFF2-40B4-BE49-F238E27FC236}">
                <a16:creationId xmlns:a16="http://schemas.microsoft.com/office/drawing/2014/main" id="{4D8CA177-4D2D-6396-CF3A-75AB96FDE4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306D6FD-2C70-F238-DD7B-33AF93C747B7}"/>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6" name="Footer Placeholder 5">
            <a:extLst>
              <a:ext uri="{FF2B5EF4-FFF2-40B4-BE49-F238E27FC236}">
                <a16:creationId xmlns:a16="http://schemas.microsoft.com/office/drawing/2014/main" id="{3D6EABAC-0DCB-A355-8A75-C00027B070A4}"/>
              </a:ext>
            </a:extLst>
          </p:cNvPr>
          <p:cNvSpPr>
            <a:spLocks noGrp="1"/>
          </p:cNvSpPr>
          <p:nvPr>
            <p:ph type="ftr" sz="quarter" idx="11"/>
          </p:nvPr>
        </p:nvSpPr>
        <p:spPr/>
        <p:txBody>
          <a:bodyPr/>
          <a:lstStyle/>
          <a:p>
            <a:endParaRPr lang="ro-RO"/>
          </a:p>
        </p:txBody>
      </p:sp>
      <p:sp>
        <p:nvSpPr>
          <p:cNvPr id="7" name="Slide Number Placeholder 6">
            <a:extLst>
              <a:ext uri="{FF2B5EF4-FFF2-40B4-BE49-F238E27FC236}">
                <a16:creationId xmlns:a16="http://schemas.microsoft.com/office/drawing/2014/main" id="{7299585F-0A0A-4BF5-AEA5-D4DB83B097F6}"/>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6891324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F5DCF-9601-8DFA-A8FD-7A922056538E}"/>
              </a:ext>
            </a:extLst>
          </p:cNvPr>
          <p:cNvSpPr>
            <a:spLocks noGrp="1"/>
          </p:cNvSpPr>
          <p:nvPr>
            <p:ph type="title"/>
          </p:nvPr>
        </p:nvSpPr>
        <p:spPr/>
        <p:txBody>
          <a:bodyPr/>
          <a:lstStyle/>
          <a:p>
            <a:r>
              <a:rPr lang="en-GB"/>
              <a:t>Click to edit Master title style</a:t>
            </a:r>
            <a:endParaRPr lang="ro-RO"/>
          </a:p>
        </p:txBody>
      </p:sp>
      <p:sp>
        <p:nvSpPr>
          <p:cNvPr id="3" name="Vertical Text Placeholder 2">
            <a:extLst>
              <a:ext uri="{FF2B5EF4-FFF2-40B4-BE49-F238E27FC236}">
                <a16:creationId xmlns:a16="http://schemas.microsoft.com/office/drawing/2014/main" id="{D8016D38-A544-D7B1-D538-EEC00B56697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Date Placeholder 3">
            <a:extLst>
              <a:ext uri="{FF2B5EF4-FFF2-40B4-BE49-F238E27FC236}">
                <a16:creationId xmlns:a16="http://schemas.microsoft.com/office/drawing/2014/main" id="{F9D1A0AE-D79D-1819-49DD-B13CA0E52C49}"/>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5" name="Footer Placeholder 4">
            <a:extLst>
              <a:ext uri="{FF2B5EF4-FFF2-40B4-BE49-F238E27FC236}">
                <a16:creationId xmlns:a16="http://schemas.microsoft.com/office/drawing/2014/main" id="{6F488B34-9B2A-0B87-C23D-D8F529713603}"/>
              </a:ext>
            </a:extLst>
          </p:cNvPr>
          <p:cNvSpPr>
            <a:spLocks noGrp="1"/>
          </p:cNvSpPr>
          <p:nvPr>
            <p:ph type="ftr" sz="quarter" idx="11"/>
          </p:nvPr>
        </p:nvSpPr>
        <p:spPr/>
        <p:txBody>
          <a:bodyPr/>
          <a:lstStyle/>
          <a:p>
            <a:endParaRPr lang="ro-RO"/>
          </a:p>
        </p:txBody>
      </p:sp>
      <p:sp>
        <p:nvSpPr>
          <p:cNvPr id="6" name="Slide Number Placeholder 5">
            <a:extLst>
              <a:ext uri="{FF2B5EF4-FFF2-40B4-BE49-F238E27FC236}">
                <a16:creationId xmlns:a16="http://schemas.microsoft.com/office/drawing/2014/main" id="{7D40D94A-53A3-1A6D-C065-AC7F72E21706}"/>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3206869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2F0EAD-BD17-8823-AEC6-0F496AA2494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ro-RO"/>
          </a:p>
        </p:txBody>
      </p:sp>
      <p:sp>
        <p:nvSpPr>
          <p:cNvPr id="3" name="Vertical Text Placeholder 2">
            <a:extLst>
              <a:ext uri="{FF2B5EF4-FFF2-40B4-BE49-F238E27FC236}">
                <a16:creationId xmlns:a16="http://schemas.microsoft.com/office/drawing/2014/main" id="{BCE8128E-21AE-3F7E-BA24-F706901A51E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Date Placeholder 3">
            <a:extLst>
              <a:ext uri="{FF2B5EF4-FFF2-40B4-BE49-F238E27FC236}">
                <a16:creationId xmlns:a16="http://schemas.microsoft.com/office/drawing/2014/main" id="{F51B3684-B562-2C22-6BD1-EF0733A262BF}"/>
              </a:ext>
            </a:extLst>
          </p:cNvPr>
          <p:cNvSpPr>
            <a:spLocks noGrp="1"/>
          </p:cNvSpPr>
          <p:nvPr>
            <p:ph type="dt" sz="half" idx="10"/>
          </p:nvPr>
        </p:nvSpPr>
        <p:spPr/>
        <p:txBody>
          <a:bodyPr/>
          <a:lstStyle/>
          <a:p>
            <a:fld id="{D716AD30-CEE5-634A-8809-DA9C09571A20}" type="datetimeFigureOut">
              <a:rPr lang="ro-RO" smtClean="0"/>
              <a:t>07.11.2023</a:t>
            </a:fld>
            <a:endParaRPr lang="ro-RO"/>
          </a:p>
        </p:txBody>
      </p:sp>
      <p:sp>
        <p:nvSpPr>
          <p:cNvPr id="5" name="Footer Placeholder 4">
            <a:extLst>
              <a:ext uri="{FF2B5EF4-FFF2-40B4-BE49-F238E27FC236}">
                <a16:creationId xmlns:a16="http://schemas.microsoft.com/office/drawing/2014/main" id="{0DFFBEC8-C6A5-7B9A-EE85-FADF63D8BB4A}"/>
              </a:ext>
            </a:extLst>
          </p:cNvPr>
          <p:cNvSpPr>
            <a:spLocks noGrp="1"/>
          </p:cNvSpPr>
          <p:nvPr>
            <p:ph type="ftr" sz="quarter" idx="11"/>
          </p:nvPr>
        </p:nvSpPr>
        <p:spPr/>
        <p:txBody>
          <a:bodyPr/>
          <a:lstStyle/>
          <a:p>
            <a:endParaRPr lang="ro-RO"/>
          </a:p>
        </p:txBody>
      </p:sp>
      <p:sp>
        <p:nvSpPr>
          <p:cNvPr id="6" name="Slide Number Placeholder 5">
            <a:extLst>
              <a:ext uri="{FF2B5EF4-FFF2-40B4-BE49-F238E27FC236}">
                <a16:creationId xmlns:a16="http://schemas.microsoft.com/office/drawing/2014/main" id="{8936CA58-47B9-24B7-D2E2-B46BE3B58C65}"/>
              </a:ext>
            </a:extLst>
          </p:cNvPr>
          <p:cNvSpPr>
            <a:spLocks noGrp="1"/>
          </p:cNvSpPr>
          <p:nvPr>
            <p:ph type="sldNum" sz="quarter" idx="12"/>
          </p:nvPr>
        </p:nvSpPr>
        <p:spPr/>
        <p:txBody>
          <a:bodyPr/>
          <a:lstStyle/>
          <a:p>
            <a:fld id="{621EB849-04C7-464F-ACF7-9C50F2DE750D}" type="slidenum">
              <a:rPr lang="ro-RO" smtClean="0"/>
              <a:t>‹#›</a:t>
            </a:fld>
            <a:endParaRPr lang="ro-RO"/>
          </a:p>
        </p:txBody>
      </p:sp>
    </p:spTree>
    <p:extLst>
      <p:ext uri="{BB962C8B-B14F-4D97-AF65-F5344CB8AC3E}">
        <p14:creationId xmlns:p14="http://schemas.microsoft.com/office/powerpoint/2010/main" val="251782958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0ABAA8-9CB0-5CB0-2D6B-D022A21A33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ro-RO"/>
          </a:p>
        </p:txBody>
      </p:sp>
      <p:sp>
        <p:nvSpPr>
          <p:cNvPr id="3" name="Text Placeholder 2">
            <a:extLst>
              <a:ext uri="{FF2B5EF4-FFF2-40B4-BE49-F238E27FC236}">
                <a16:creationId xmlns:a16="http://schemas.microsoft.com/office/drawing/2014/main" id="{27643313-B9FC-C68C-5E0F-9E71A8EB6F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ro-RO"/>
          </a:p>
        </p:txBody>
      </p:sp>
      <p:sp>
        <p:nvSpPr>
          <p:cNvPr id="4" name="Date Placeholder 3">
            <a:extLst>
              <a:ext uri="{FF2B5EF4-FFF2-40B4-BE49-F238E27FC236}">
                <a16:creationId xmlns:a16="http://schemas.microsoft.com/office/drawing/2014/main" id="{193896F7-EF7E-663F-E915-ABBB14BFE7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16AD30-CEE5-634A-8809-DA9C09571A20}" type="datetimeFigureOut">
              <a:rPr lang="ro-RO" smtClean="0"/>
              <a:t>07.11.2023</a:t>
            </a:fld>
            <a:endParaRPr lang="ro-RO"/>
          </a:p>
        </p:txBody>
      </p:sp>
      <p:sp>
        <p:nvSpPr>
          <p:cNvPr id="5" name="Footer Placeholder 4">
            <a:extLst>
              <a:ext uri="{FF2B5EF4-FFF2-40B4-BE49-F238E27FC236}">
                <a16:creationId xmlns:a16="http://schemas.microsoft.com/office/drawing/2014/main" id="{5F359B84-8580-C365-DAED-F4318F0A35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lide Number Placeholder 5">
            <a:extLst>
              <a:ext uri="{FF2B5EF4-FFF2-40B4-BE49-F238E27FC236}">
                <a16:creationId xmlns:a16="http://schemas.microsoft.com/office/drawing/2014/main" id="{3D1CB5CE-F8BF-B2AE-0E6D-3DEC48A1DA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1EB849-04C7-464F-ACF7-9C50F2DE750D}" type="slidenum">
              <a:rPr lang="ro-RO" smtClean="0"/>
              <a:t>‹#›</a:t>
            </a:fld>
            <a:endParaRPr lang="ro-RO"/>
          </a:p>
        </p:txBody>
      </p:sp>
    </p:spTree>
    <p:extLst>
      <p:ext uri="{BB962C8B-B14F-4D97-AF65-F5344CB8AC3E}">
        <p14:creationId xmlns:p14="http://schemas.microsoft.com/office/powerpoint/2010/main" val="3087783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microsoft.com/office/2007/relationships/hdphoto" Target="../media/hdphoto1.wdp"/><Relationship Id="rId2"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7/06/relationships/model3d" Target="../media/model3d2.glb"/><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png"/><Relationship Id="rId2" Type="http://schemas.microsoft.com/office/2017/06/relationships/model3d" Target="../media/model3d3.glb"/><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17/06/relationships/model3d" Target="../media/model3d4.glb"/><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04853-EEB0-E8C4-6FE2-F281E82C520E}"/>
              </a:ext>
            </a:extLst>
          </p:cNvPr>
          <p:cNvSpPr>
            <a:spLocks noGrp="1"/>
          </p:cNvSpPr>
          <p:nvPr>
            <p:ph type="ctrTitle"/>
          </p:nvPr>
        </p:nvSpPr>
        <p:spPr/>
        <p:txBody>
          <a:bodyPr/>
          <a:lstStyle/>
          <a:p>
            <a:endParaRPr lang="ro-RO" dirty="0"/>
          </a:p>
        </p:txBody>
      </p:sp>
      <p:sp>
        <p:nvSpPr>
          <p:cNvPr id="3" name="Subtitle 2">
            <a:extLst>
              <a:ext uri="{FF2B5EF4-FFF2-40B4-BE49-F238E27FC236}">
                <a16:creationId xmlns:a16="http://schemas.microsoft.com/office/drawing/2014/main" id="{77D482A6-DE52-2A7D-6923-848B3213FF61}"/>
              </a:ext>
            </a:extLst>
          </p:cNvPr>
          <p:cNvSpPr>
            <a:spLocks noGrp="1"/>
          </p:cNvSpPr>
          <p:nvPr>
            <p:ph type="subTitle" idx="1"/>
          </p:nvPr>
        </p:nvSpPr>
        <p:spPr/>
        <p:txBody>
          <a:bodyPr/>
          <a:lstStyle/>
          <a:p>
            <a:endParaRPr lang="ro-RO"/>
          </a:p>
        </p:txBody>
      </p:sp>
      <p:sp>
        <p:nvSpPr>
          <p:cNvPr id="5" name="TextBox 4">
            <a:extLst>
              <a:ext uri="{FF2B5EF4-FFF2-40B4-BE49-F238E27FC236}">
                <a16:creationId xmlns:a16="http://schemas.microsoft.com/office/drawing/2014/main" id="{80307448-E348-4614-21D9-AF5E3F85A5DE}"/>
              </a:ext>
            </a:extLst>
          </p:cNvPr>
          <p:cNvSpPr txBox="1"/>
          <p:nvPr/>
        </p:nvSpPr>
        <p:spPr>
          <a:xfrm>
            <a:off x="3089563" y="1230868"/>
            <a:ext cx="4613563" cy="369332"/>
          </a:xfrm>
          <a:prstGeom prst="rect">
            <a:avLst/>
          </a:prstGeom>
          <a:noFill/>
        </p:spPr>
        <p:txBody>
          <a:bodyPr wrap="square" rtlCol="0">
            <a:spAutoFit/>
          </a:bodyPr>
          <a:lstStyle/>
          <a:p>
            <a:r>
              <a:rPr lang="ro-RO" dirty="0" err="1">
                <a:solidFill>
                  <a:schemeClr val="bg1"/>
                </a:solidFill>
                <a:latin typeface="Hoefler Text" panose="02030602050506020203" pitchFamily="18" charset="77"/>
              </a:rPr>
              <a:t>How</a:t>
            </a:r>
            <a:r>
              <a:rPr lang="ro-RO" dirty="0">
                <a:solidFill>
                  <a:schemeClr val="bg1"/>
                </a:solidFill>
                <a:latin typeface="Hoefler Text" panose="02030602050506020203" pitchFamily="18" charset="77"/>
              </a:rPr>
              <a:t> </a:t>
            </a:r>
            <a:r>
              <a:rPr lang="ro-RO" dirty="0" err="1">
                <a:solidFill>
                  <a:schemeClr val="bg1"/>
                </a:solidFill>
                <a:latin typeface="Hoefler Text" panose="02030602050506020203" pitchFamily="18" charset="77"/>
              </a:rPr>
              <a:t>Howelen</a:t>
            </a:r>
            <a:endParaRPr lang="ro-RO" dirty="0">
              <a:solidFill>
                <a:schemeClr val="bg1"/>
              </a:solidFill>
              <a:latin typeface="Hoefler Text" panose="02030602050506020203" pitchFamily="18" charset="77"/>
            </a:endParaRPr>
          </a:p>
        </p:txBody>
      </p:sp>
      <p:sp>
        <p:nvSpPr>
          <p:cNvPr id="6" name="Rectangle 5">
            <a:extLst>
              <a:ext uri="{FF2B5EF4-FFF2-40B4-BE49-F238E27FC236}">
                <a16:creationId xmlns:a16="http://schemas.microsoft.com/office/drawing/2014/main" id="{98F212A7-37D2-ADBA-9143-5136ADB6F772}"/>
              </a:ext>
            </a:extLst>
          </p:cNvPr>
          <p:cNvSpPr/>
          <p:nvPr/>
        </p:nvSpPr>
        <p:spPr>
          <a:xfrm>
            <a:off x="0" y="0"/>
            <a:ext cx="12192000" cy="6858000"/>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sz="4800" dirty="0">
              <a:latin typeface="Jokerman" panose="020F0502020204030204" pitchFamily="34" charset="0"/>
              <a:cs typeface="Jokerman" panose="020F0502020204030204" pitchFamily="34" charset="0"/>
            </a:endParaRPr>
          </a:p>
        </p:txBody>
      </p:sp>
      <p:sp>
        <p:nvSpPr>
          <p:cNvPr id="9" name="Rounded Rectangle 8">
            <a:extLst>
              <a:ext uri="{FF2B5EF4-FFF2-40B4-BE49-F238E27FC236}">
                <a16:creationId xmlns:a16="http://schemas.microsoft.com/office/drawing/2014/main" id="{797CF0DD-59EF-C639-651C-4F14CC4D046F}"/>
              </a:ext>
            </a:extLst>
          </p:cNvPr>
          <p:cNvSpPr/>
          <p:nvPr/>
        </p:nvSpPr>
        <p:spPr>
          <a:xfrm rot="12287552">
            <a:off x="7361932" y="-985016"/>
            <a:ext cx="2054749" cy="4336473"/>
          </a:xfrm>
          <a:prstGeom prst="roundRect">
            <a:avLst>
              <a:gd name="adj" fmla="val 35602"/>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dirty="0"/>
          </a:p>
          <a:p>
            <a:pPr algn="ctr"/>
            <a:endParaRPr lang="ro-RO" dirty="0"/>
          </a:p>
          <a:p>
            <a:pPr algn="ctr"/>
            <a:endParaRPr lang="ro-RO" dirty="0"/>
          </a:p>
          <a:p>
            <a:pPr algn="ctr"/>
            <a:endParaRPr lang="ro-RO" dirty="0"/>
          </a:p>
          <a:p>
            <a:pPr algn="ctr"/>
            <a:endParaRPr lang="ro-RO" dirty="0"/>
          </a:p>
          <a:p>
            <a:pPr algn="ctr"/>
            <a:endParaRPr lang="ro-RO" dirty="0"/>
          </a:p>
        </p:txBody>
      </p:sp>
      <p:sp>
        <p:nvSpPr>
          <p:cNvPr id="10" name="Rounded Rectangle 9">
            <a:extLst>
              <a:ext uri="{FF2B5EF4-FFF2-40B4-BE49-F238E27FC236}">
                <a16:creationId xmlns:a16="http://schemas.microsoft.com/office/drawing/2014/main" id="{295DAFDE-BE53-9365-8FEF-6E25A27AFE69}"/>
              </a:ext>
            </a:extLst>
          </p:cNvPr>
          <p:cNvSpPr/>
          <p:nvPr/>
        </p:nvSpPr>
        <p:spPr>
          <a:xfrm rot="12287552">
            <a:off x="9962761" y="-712245"/>
            <a:ext cx="2054749" cy="3561441"/>
          </a:xfrm>
          <a:prstGeom prst="roundRect">
            <a:avLst>
              <a:gd name="adj" fmla="val 35602"/>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dirty="0"/>
          </a:p>
          <a:p>
            <a:pPr algn="ctr"/>
            <a:endParaRPr lang="ro-RO" dirty="0"/>
          </a:p>
          <a:p>
            <a:pPr algn="ctr"/>
            <a:endParaRPr lang="ro-RO" dirty="0"/>
          </a:p>
          <a:p>
            <a:pPr algn="ctr"/>
            <a:endParaRPr lang="ro-RO" dirty="0"/>
          </a:p>
          <a:p>
            <a:pPr algn="ctr"/>
            <a:endParaRPr lang="ro-RO" dirty="0"/>
          </a:p>
          <a:p>
            <a:pPr algn="ctr"/>
            <a:endParaRPr lang="ro-RO" dirty="0"/>
          </a:p>
          <a:p>
            <a:pPr algn="ctr"/>
            <a:endParaRPr lang="ro-RO" dirty="0"/>
          </a:p>
        </p:txBody>
      </p:sp>
      <p:sp>
        <p:nvSpPr>
          <p:cNvPr id="11" name="Rounded Rectangle 10">
            <a:extLst>
              <a:ext uri="{FF2B5EF4-FFF2-40B4-BE49-F238E27FC236}">
                <a16:creationId xmlns:a16="http://schemas.microsoft.com/office/drawing/2014/main" id="{0A328B58-8246-0C47-685F-E484761FA161}"/>
              </a:ext>
            </a:extLst>
          </p:cNvPr>
          <p:cNvSpPr/>
          <p:nvPr/>
        </p:nvSpPr>
        <p:spPr>
          <a:xfrm rot="12287552">
            <a:off x="11485001" y="1162334"/>
            <a:ext cx="2054749" cy="3841693"/>
          </a:xfrm>
          <a:prstGeom prst="roundRect">
            <a:avLst>
              <a:gd name="adj" fmla="val 35602"/>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dirty="0"/>
          </a:p>
          <a:p>
            <a:pPr algn="ctr"/>
            <a:endParaRPr lang="ro-RO" dirty="0"/>
          </a:p>
        </p:txBody>
      </p:sp>
      <p:sp>
        <p:nvSpPr>
          <p:cNvPr id="12" name="Rounded Rectangle 11">
            <a:extLst>
              <a:ext uri="{FF2B5EF4-FFF2-40B4-BE49-F238E27FC236}">
                <a16:creationId xmlns:a16="http://schemas.microsoft.com/office/drawing/2014/main" id="{EF7536BA-4A90-51D6-902B-280329C55BF8}"/>
              </a:ext>
            </a:extLst>
          </p:cNvPr>
          <p:cNvSpPr/>
          <p:nvPr/>
        </p:nvSpPr>
        <p:spPr>
          <a:xfrm rot="12287552">
            <a:off x="5214749" y="-1611520"/>
            <a:ext cx="2054749" cy="3561441"/>
          </a:xfrm>
          <a:prstGeom prst="roundRect">
            <a:avLst>
              <a:gd name="adj" fmla="val 35602"/>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dirty="0"/>
          </a:p>
          <a:p>
            <a:pPr algn="ctr"/>
            <a:endParaRPr lang="ro-RO" dirty="0"/>
          </a:p>
          <a:p>
            <a:pPr algn="ctr"/>
            <a:endParaRPr lang="ro-RO" dirty="0"/>
          </a:p>
          <a:p>
            <a:pPr algn="ctr"/>
            <a:endParaRPr lang="ro-RO" dirty="0"/>
          </a:p>
          <a:p>
            <a:pPr algn="ctr"/>
            <a:endParaRPr lang="ro-RO" dirty="0"/>
          </a:p>
          <a:p>
            <a:pPr algn="ctr"/>
            <a:endParaRPr lang="ro-RO" dirty="0"/>
          </a:p>
          <a:p>
            <a:pPr algn="ctr"/>
            <a:endParaRPr lang="ro-RO" dirty="0"/>
          </a:p>
        </p:txBody>
      </p:sp>
      <p:pic>
        <p:nvPicPr>
          <p:cNvPr id="18" name="Picture 17" descr="A white ghost with black eyes&#10;&#10;Description automatically generated">
            <a:extLst>
              <a:ext uri="{FF2B5EF4-FFF2-40B4-BE49-F238E27FC236}">
                <a16:creationId xmlns:a16="http://schemas.microsoft.com/office/drawing/2014/main" id="{75E160A3-6477-AA84-8671-204BE611ADAC}"/>
              </a:ext>
            </a:extLst>
          </p:cNvPr>
          <p:cNvPicPr>
            <a:picLocks noChangeAspect="1"/>
          </p:cNvPicPr>
          <p:nvPr/>
        </p:nvPicPr>
        <p:blipFill>
          <a:blip r:embed="rId2"/>
          <a:stretch>
            <a:fillRect/>
          </a:stretch>
        </p:blipFill>
        <p:spPr>
          <a:xfrm rot="2425610">
            <a:off x="7729823" y="-2519408"/>
            <a:ext cx="3492500" cy="2423835"/>
          </a:xfrm>
          <a:prstGeom prst="rect">
            <a:avLst/>
          </a:prstGeom>
        </p:spPr>
      </p:pic>
      <p:pic>
        <p:nvPicPr>
          <p:cNvPr id="17" name="Picture 16" descr="A white ghost with black eyes&#10;&#10;Description automatically generated">
            <a:extLst>
              <a:ext uri="{FF2B5EF4-FFF2-40B4-BE49-F238E27FC236}">
                <a16:creationId xmlns:a16="http://schemas.microsoft.com/office/drawing/2014/main" id="{DB7A28A5-BD91-29AA-1A21-2169172905D3}"/>
              </a:ext>
            </a:extLst>
          </p:cNvPr>
          <p:cNvPicPr>
            <a:picLocks noChangeAspect="1"/>
          </p:cNvPicPr>
          <p:nvPr/>
        </p:nvPicPr>
        <p:blipFill>
          <a:blip r:embed="rId2"/>
          <a:stretch>
            <a:fillRect/>
          </a:stretch>
        </p:blipFill>
        <p:spPr>
          <a:xfrm rot="2117757">
            <a:off x="5512435" y="-3210043"/>
            <a:ext cx="3492500" cy="2423835"/>
          </a:xfrm>
          <a:prstGeom prst="rect">
            <a:avLst/>
          </a:prstGeom>
        </p:spPr>
      </p:pic>
      <p:pic>
        <p:nvPicPr>
          <p:cNvPr id="19" name="Picture 18" descr="A white ghost with black eyes&#10;&#10;Description automatically generated">
            <a:extLst>
              <a:ext uri="{FF2B5EF4-FFF2-40B4-BE49-F238E27FC236}">
                <a16:creationId xmlns:a16="http://schemas.microsoft.com/office/drawing/2014/main" id="{B919B1FA-CB84-6DB2-E95A-7FCFD28905D8}"/>
              </a:ext>
            </a:extLst>
          </p:cNvPr>
          <p:cNvPicPr>
            <a:picLocks noChangeAspect="1"/>
          </p:cNvPicPr>
          <p:nvPr/>
        </p:nvPicPr>
        <p:blipFill>
          <a:blip r:embed="rId2"/>
          <a:stretch>
            <a:fillRect/>
          </a:stretch>
        </p:blipFill>
        <p:spPr>
          <a:xfrm rot="378120">
            <a:off x="9899176" y="-2437710"/>
            <a:ext cx="3492500" cy="2423835"/>
          </a:xfrm>
          <a:prstGeom prst="rect">
            <a:avLst/>
          </a:prstGeom>
        </p:spPr>
      </p:pic>
      <p:sp>
        <p:nvSpPr>
          <p:cNvPr id="8" name="Rectangle 7">
            <a:extLst>
              <a:ext uri="{FF2B5EF4-FFF2-40B4-BE49-F238E27FC236}">
                <a16:creationId xmlns:a16="http://schemas.microsoft.com/office/drawing/2014/main" id="{BF106577-20DD-89DF-3B97-51411CBBA170}"/>
              </a:ext>
            </a:extLst>
          </p:cNvPr>
          <p:cNvSpPr/>
          <p:nvPr/>
        </p:nvSpPr>
        <p:spPr>
          <a:xfrm>
            <a:off x="910125" y="2675593"/>
            <a:ext cx="10371750" cy="1754326"/>
          </a:xfrm>
          <a:prstGeom prst="rect">
            <a:avLst/>
          </a:prstGeom>
          <a:noFill/>
        </p:spPr>
        <p:txBody>
          <a:bodyPr wrap="none" lIns="91440" tIns="45720" rIns="91440" bIns="45720">
            <a:spAutoFit/>
          </a:bodyPr>
          <a:lstStyle/>
          <a:p>
            <a:pPr algn="ctr"/>
            <a:r>
              <a:rPr lang="ro-RO" sz="5400" b="1" cap="none" spc="0" dirty="0" err="1">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How</a:t>
            </a:r>
            <a:r>
              <a:rPr lang="ro-RO" sz="5400" b="1" cap="none" spc="0" dirty="0">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 </a:t>
            </a:r>
            <a:r>
              <a:rPr lang="ro-RO" sz="5400" b="1" cap="none" spc="0" dirty="0" err="1">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is</a:t>
            </a:r>
            <a:r>
              <a:rPr lang="ro-RO" sz="5400" b="1" cap="none" spc="0" dirty="0">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 </a:t>
            </a:r>
            <a:r>
              <a:rPr lang="ro-RO" sz="5400" b="1" cap="none" spc="0" dirty="0" err="1">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Halloween</a:t>
            </a:r>
            <a:endParaRPr lang="ro-RO" sz="5400" b="1" cap="none" spc="0" dirty="0">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endParaRPr>
          </a:p>
          <a:p>
            <a:pPr algn="ctr"/>
            <a:r>
              <a:rPr lang="ro-RO" sz="5400" b="1" cap="none" spc="0" dirty="0" err="1">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celebrated</a:t>
            </a:r>
            <a:r>
              <a:rPr lang="ro-RO" sz="5400" b="1" cap="none" spc="0" dirty="0">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 </a:t>
            </a:r>
            <a:r>
              <a:rPr lang="ro-RO" sz="5400" b="1" cap="none" spc="0" dirty="0" err="1">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inThe</a:t>
            </a:r>
            <a:r>
              <a:rPr lang="ro-RO" sz="5400" b="1" cap="none" spc="0" dirty="0">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 </a:t>
            </a:r>
            <a:r>
              <a:rPr lang="ro-RO" sz="5400" b="1" cap="none" spc="0" dirty="0" err="1">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Uk</a:t>
            </a:r>
            <a:r>
              <a:rPr lang="ro-RO" sz="5400" b="1" cap="none" spc="0" dirty="0">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 </a:t>
            </a:r>
            <a:r>
              <a:rPr lang="ro-RO" sz="5400" b="1" cap="none" spc="0" dirty="0" err="1">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ans</a:t>
            </a:r>
            <a:r>
              <a:rPr lang="ro-RO" sz="5400" b="1" cap="none" spc="0" dirty="0">
                <a:ln w="6600">
                  <a:solidFill>
                    <a:schemeClr val="accent2"/>
                  </a:solidFill>
                  <a:prstDash val="solid"/>
                </a:ln>
                <a:solidFill>
                  <a:srgbClr val="FFFFFF"/>
                </a:solidFill>
                <a:effectLst>
                  <a:outerShdw dist="38100" dir="2700000" algn="tl" rotWithShape="0">
                    <a:schemeClr val="accent2"/>
                  </a:outerShdw>
                </a:effectLst>
                <a:latin typeface="Jokerman" panose="020F0502020204030204" pitchFamily="34" charset="0"/>
                <a:cs typeface="Jokerman" panose="020F0502020204030204" pitchFamily="34" charset="0"/>
              </a:rPr>
              <a:t> USA</a:t>
            </a:r>
            <a:endParaRPr lang="ro-RO"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21" name="Picture 20" descr="A white ghost with black eyes&#10;&#10;Description automatically generated">
            <a:extLst>
              <a:ext uri="{FF2B5EF4-FFF2-40B4-BE49-F238E27FC236}">
                <a16:creationId xmlns:a16="http://schemas.microsoft.com/office/drawing/2014/main" id="{08DD983D-C17D-2E94-7B9B-4CC98319C4BF}"/>
              </a:ext>
            </a:extLst>
          </p:cNvPr>
          <p:cNvPicPr>
            <a:picLocks noChangeAspect="1"/>
          </p:cNvPicPr>
          <p:nvPr/>
        </p:nvPicPr>
        <p:blipFill>
          <a:blip r:embed="rId2"/>
          <a:stretch>
            <a:fillRect/>
          </a:stretch>
        </p:blipFill>
        <p:spPr>
          <a:xfrm rot="378120">
            <a:off x="11406488" y="67397"/>
            <a:ext cx="3492500" cy="2423835"/>
          </a:xfrm>
          <a:prstGeom prst="rect">
            <a:avLst/>
          </a:prstGeom>
        </p:spPr>
      </p:pic>
    </p:spTree>
    <p:extLst>
      <p:ext uri="{BB962C8B-B14F-4D97-AF65-F5344CB8AC3E}">
        <p14:creationId xmlns:p14="http://schemas.microsoft.com/office/powerpoint/2010/main" val="194104516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5E-6 3.7037E-6 C -0.03372 0.02268 -0.06732 0.04537 -0.07005 0.06458 C -0.07278 0.08379 -0.01315 0.08611 -0.01627 0.11574 C -0.0194 0.14537 -0.08593 0.22014 -0.0888 0.24213 C -0.09166 0.26435 -0.02942 0.23449 -0.03385 0.24884 C -0.03815 0.26319 -0.07656 0.29606 -0.11497 0.32893 " pathEditMode="relative" rAng="0" ptsTypes="AAAAAA">
                                      <p:cBhvr>
                                        <p:cTn id="6" dur="2000" fill="hold"/>
                                        <p:tgtEl>
                                          <p:spTgt spid="17"/>
                                        </p:tgtEl>
                                        <p:attrNameLst>
                                          <p:attrName>ppt_x</p:attrName>
                                          <p:attrName>ppt_y</p:attrName>
                                        </p:attrNameLst>
                                      </p:cBhvr>
                                      <p:rCtr x="-5755" y="16458"/>
                                    </p:animMotion>
                                  </p:childTnLst>
                                </p:cTn>
                              </p:par>
                              <p:par>
                                <p:cTn id="7" presetID="0" presetClass="path" presetSubtype="0" accel="50000" decel="50000" fill="hold" nodeType="withEffect">
                                  <p:stCondLst>
                                    <p:cond delay="0"/>
                                  </p:stCondLst>
                                  <p:childTnLst>
                                    <p:animMotion origin="layout" path="M -3.54167E-6 -7.40741E-7 C -0.03372 0.02269 -0.06731 0.04537 -0.07005 0.06458 C -0.07278 0.0838 -0.01315 0.08611 -0.01627 0.11574 C -0.0194 0.14537 -0.08593 0.22014 -0.0888 0.24213 C -0.09166 0.26435 -0.02942 0.23449 -0.03385 0.24884 C -0.03815 0.2632 -0.07656 0.29607 -0.11497 0.32894 " pathEditMode="relative" rAng="0" ptsTypes="AAAAAA">
                                      <p:cBhvr>
                                        <p:cTn id="8" dur="2000" fill="hold"/>
                                        <p:tgtEl>
                                          <p:spTgt spid="18"/>
                                        </p:tgtEl>
                                        <p:attrNameLst>
                                          <p:attrName>ppt_x</p:attrName>
                                          <p:attrName>ppt_y</p:attrName>
                                        </p:attrNameLst>
                                      </p:cBhvr>
                                      <p:rCtr x="-5755" y="16458"/>
                                    </p:animMotion>
                                  </p:childTnLst>
                                </p:cTn>
                              </p:par>
                              <p:par>
                                <p:cTn id="9" presetID="0" presetClass="path" presetSubtype="0" accel="50000" decel="50000" fill="hold" nodeType="withEffect">
                                  <p:stCondLst>
                                    <p:cond delay="0"/>
                                  </p:stCondLst>
                                  <p:childTnLst>
                                    <p:animMotion origin="layout" path="M 1.66667E-6 3.7037E-6 C -0.03373 0.02268 -0.06732 0.04537 -0.07005 0.06458 C -0.07279 0.08379 -0.01315 0.08611 -0.01628 0.11574 C -0.0194 0.14537 -0.08594 0.22014 -0.0888 0.24213 C -0.09167 0.26435 -0.02943 0.23449 -0.03386 0.24884 C -0.03815 0.26319 -0.07656 0.29606 -0.11498 0.32893 " pathEditMode="relative" rAng="0" ptsTypes="AAAAAA">
                                      <p:cBhvr>
                                        <p:cTn id="10" dur="2000" fill="hold"/>
                                        <p:tgtEl>
                                          <p:spTgt spid="19"/>
                                        </p:tgtEl>
                                        <p:attrNameLst>
                                          <p:attrName>ppt_x</p:attrName>
                                          <p:attrName>ppt_y</p:attrName>
                                        </p:attrNameLst>
                                      </p:cBhvr>
                                      <p:rCtr x="-5755" y="16458"/>
                                    </p:animMotion>
                                  </p:childTnLst>
                                </p:cTn>
                              </p:par>
                              <p:par>
                                <p:cTn id="11" presetID="0" presetClass="path" presetSubtype="0" accel="50000" decel="50000" fill="hold" nodeType="withEffect">
                                  <p:stCondLst>
                                    <p:cond delay="0"/>
                                  </p:stCondLst>
                                  <p:childTnLst>
                                    <p:animMotion origin="layout" path="M 3.95833E-6 -2.59259E-6 C -0.03373 0.02269 -0.06732 0.04537 -0.07006 0.06459 C -0.07279 0.0838 -0.01315 0.08611 -0.01628 0.11574 C -0.0194 0.14537 -0.08594 0.22014 -0.08881 0.24213 C -0.09167 0.26435 -0.02943 0.23449 -0.03386 0.24885 C -0.03815 0.2632 -0.07657 0.29607 -0.11498 0.32894 " pathEditMode="relative" rAng="0" ptsTypes="AAAAAA">
                                      <p:cBhvr>
                                        <p:cTn id="12" dur="2000" fill="hold"/>
                                        <p:tgtEl>
                                          <p:spTgt spid="21"/>
                                        </p:tgtEl>
                                        <p:attrNameLst>
                                          <p:attrName>ppt_x</p:attrName>
                                          <p:attrName>ppt_y</p:attrName>
                                        </p:attrNameLst>
                                      </p:cBhvr>
                                      <p:rCtr x="-5755" y="164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F26426-D635-C8B4-8FDF-4ED96AB29D36}"/>
              </a:ext>
            </a:extLst>
          </p:cNvPr>
          <p:cNvSpPr/>
          <p:nvPr/>
        </p:nvSpPr>
        <p:spPr>
          <a:xfrm>
            <a:off x="0" y="0"/>
            <a:ext cx="12192000" cy="68580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a:p>
        </p:txBody>
      </p:sp>
      <mc:AlternateContent xmlns:mc="http://schemas.openxmlformats.org/markup-compatibility/2006">
        <mc:Choice xmlns:am3d="http://schemas.microsoft.com/office/drawing/2017/model3d" xmlns="" Requires="am3d">
          <p:graphicFrame>
            <p:nvGraphicFramePr>
              <p:cNvPr id="4" name="Content Placeholder 3" descr="Jack-o-lantern">
                <a:extLst>
                  <a:ext uri="{FF2B5EF4-FFF2-40B4-BE49-F238E27FC236}">
                    <a16:creationId xmlns:a16="http://schemas.microsoft.com/office/drawing/2014/main" id="{4F20D0BF-B8EE-A20A-B383-8B6F0229EB95}"/>
                  </a:ext>
                </a:extLst>
              </p:cNvPr>
              <p:cNvGraphicFramePr>
                <a:graphicFrameLocks noGrp="1"/>
              </p:cNvGraphicFramePr>
              <p:nvPr>
                <p:ph idx="1"/>
                <p:extLst>
                  <p:ext uri="{D42A27DB-BD31-4B8C-83A1-F6EECF244321}">
                    <p14:modId xmlns:p14="http://schemas.microsoft.com/office/powerpoint/2010/main" val="169607713"/>
                  </p:ext>
                </p:extLst>
              </p:nvPr>
            </p:nvGraphicFramePr>
            <p:xfrm>
              <a:off x="-2133600" y="-486000"/>
              <a:ext cx="16459200" cy="7344000"/>
            </p:xfrm>
            <a:graphic>
              <a:graphicData uri="http://schemas.microsoft.com/office/drawing/2017/model3d">
                <am3d:model3d r:embed="rId2">
                  <am3d:spPr>
                    <a:xfrm>
                      <a:off x="0" y="0"/>
                      <a:ext cx="16459200" cy="7344000"/>
                    </a:xfrm>
                    <a:prstGeom prst="rect">
                      <a:avLst/>
                    </a:prstGeom>
                  </am3d:spPr>
                  <am3d:camera>
                    <am3d:pos x="0" y="0" z="72144538"/>
                    <am3d:up dx="0" dy="36000000" dz="0"/>
                    <am3d:lookAt x="0" y="0" z="0"/>
                    <am3d:perspective fov="2700000"/>
                  </am3d:camera>
                  <am3d:trans>
                    <am3d:meterPerModelUnit n="36760795" d="1000000"/>
                    <am3d:preTrans dx="-471887" dy="-14066830" dz="1123189"/>
                    <am3d:scale>
                      <am3d:sx n="1000000" d="1000000"/>
                      <am3d:sy n="1000000" d="1000000"/>
                      <am3d:sz n="1000000" d="1000000"/>
                    </am3d:scale>
                    <am3d:rot/>
                    <am3d:postTrans dx="0" dy="0" dz="0"/>
                  </am3d:trans>
                  <am3d:raster rName="Office3DRenderer" rVer="16.0.8326">
                    <am3d:blip r:embed="rId3"/>
                  </am3d:raster>
                  <am3d:objViewport viewportSz="1311106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Content Placeholder 3" descr="Jack-o-lantern">
                <a:extLst>
                  <a:ext uri="{FF2B5EF4-FFF2-40B4-BE49-F238E27FC236}">
                    <a16:creationId xmlns:a16="http://schemas.microsoft.com/office/drawing/2014/main" id="{4F20D0BF-B8EE-A20A-B383-8B6F0229EB95}"/>
                  </a:ext>
                </a:extLst>
              </p:cNvPr>
              <p:cNvPicPr>
                <a:picLocks noGrp="1" noRot="1" noChangeAspect="1" noMove="1" noResize="1" noEditPoints="1" noAdjustHandles="1" noChangeArrowheads="1" noChangeShapeType="1" noCrop="1"/>
              </p:cNvPicPr>
              <p:nvPr/>
            </p:nvPicPr>
            <p:blipFill>
              <a:blip r:embed="rId4"/>
              <a:stretch>
                <a:fillRect/>
              </a:stretch>
            </p:blipFill>
            <p:spPr>
              <a:xfrm>
                <a:off x="-2133600" y="-486000"/>
                <a:ext cx="16459200" cy="7344000"/>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6" name="Content Placeholder 3" descr="Jack-o-lantern">
                <a:extLst>
                  <a:ext uri="{FF2B5EF4-FFF2-40B4-BE49-F238E27FC236}">
                    <a16:creationId xmlns:a16="http://schemas.microsoft.com/office/drawing/2014/main" id="{0410D27C-B5CE-8558-DD7D-99C63A2FA0A2}"/>
                  </a:ext>
                </a:extLst>
              </p:cNvPr>
              <p:cNvGraphicFramePr>
                <a:graphicFrameLocks/>
              </p:cNvGraphicFramePr>
              <p:nvPr>
                <p:extLst>
                  <p:ext uri="{D42A27DB-BD31-4B8C-83A1-F6EECF244321}">
                    <p14:modId xmlns:p14="http://schemas.microsoft.com/office/powerpoint/2010/main" val="169607713"/>
                  </p:ext>
                </p:extLst>
              </p:nvPr>
            </p:nvGraphicFramePr>
            <p:xfrm>
              <a:off x="-1986643" y="-243000"/>
              <a:ext cx="16459200" cy="7344000"/>
            </p:xfrm>
            <a:graphic>
              <a:graphicData uri="http://schemas.microsoft.com/office/drawing/2017/model3d">
                <am3d:model3d r:embed="rId2">
                  <am3d:spPr>
                    <a:xfrm>
                      <a:off x="0" y="0"/>
                      <a:ext cx="16459200" cy="7344000"/>
                    </a:xfrm>
                    <a:prstGeom prst="rect">
                      <a:avLst/>
                    </a:prstGeom>
                  </am3d:spPr>
                  <am3d:camera>
                    <am3d:pos x="0" y="0" z="72144538"/>
                    <am3d:up dx="0" dy="36000000" dz="0"/>
                    <am3d:lookAt x="0" y="0" z="0"/>
                    <am3d:perspective fov="2700000"/>
                  </am3d:camera>
                  <am3d:trans>
                    <am3d:meterPerModelUnit n="36760795" d="1000000"/>
                    <am3d:preTrans dx="-471887" dy="-14066830" dz="1123189"/>
                    <am3d:scale>
                      <am3d:sx n="1000000" d="1000000"/>
                      <am3d:sy n="1000000" d="1000000"/>
                      <am3d:sz n="1000000" d="1000000"/>
                    </am3d:scale>
                    <am3d:rot/>
                    <am3d:postTrans dx="0" dy="0" dz="0"/>
                  </am3d:trans>
                  <am3d:raster rName="Office3DRenderer" rVer="16.0.8326">
                    <am3d:blip r:embed="rId3"/>
                  </am3d:raster>
                  <am3d:objViewport viewportSz="1311106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Content Placeholder 3" descr="Jack-o-lantern">
                <a:extLst>
                  <a:ext uri="{FF2B5EF4-FFF2-40B4-BE49-F238E27FC236}">
                    <a16:creationId xmlns:a16="http://schemas.microsoft.com/office/drawing/2014/main" id="{0410D27C-B5CE-8558-DD7D-99C63A2FA0A2}"/>
                  </a:ext>
                </a:extLst>
              </p:cNvPr>
              <p:cNvPicPr>
                <a:picLocks noGrp="1" noRot="1" noChangeAspect="1" noMove="1" noResize="1" noEditPoints="1" noAdjustHandles="1" noChangeArrowheads="1" noChangeShapeType="1" noCrop="1"/>
              </p:cNvPicPr>
              <p:nvPr/>
            </p:nvPicPr>
            <p:blipFill>
              <a:blip r:embed="rId4"/>
              <a:stretch>
                <a:fillRect/>
              </a:stretch>
            </p:blipFill>
            <p:spPr>
              <a:xfrm>
                <a:off x="-1986643" y="-243000"/>
                <a:ext cx="16459200" cy="7344000"/>
              </a:xfrm>
              <a:prstGeom prst="rect">
                <a:avLst/>
              </a:prstGeom>
            </p:spPr>
          </p:pic>
        </mc:Fallback>
      </mc:AlternateContent>
      <p:sp>
        <p:nvSpPr>
          <p:cNvPr id="2" name="Title 1">
            <a:extLst>
              <a:ext uri="{FF2B5EF4-FFF2-40B4-BE49-F238E27FC236}">
                <a16:creationId xmlns:a16="http://schemas.microsoft.com/office/drawing/2014/main" id="{F2FD54B6-2C64-4ABC-8C7C-593AA0283581}"/>
              </a:ext>
            </a:extLst>
          </p:cNvPr>
          <p:cNvSpPr>
            <a:spLocks noGrp="1"/>
          </p:cNvSpPr>
          <p:nvPr>
            <p:ph type="title"/>
          </p:nvPr>
        </p:nvSpPr>
        <p:spPr/>
        <p:txBody>
          <a:bodyPr/>
          <a:lstStyle/>
          <a:p>
            <a:r>
              <a:rPr lang="ro-RO" dirty="0" err="1">
                <a:solidFill>
                  <a:schemeClr val="bg1"/>
                </a:solidFill>
                <a:latin typeface="Modern Love" pitchFamily="82" charset="0"/>
              </a:rPr>
              <a:t>How</a:t>
            </a:r>
            <a:r>
              <a:rPr lang="ro-RO" dirty="0">
                <a:solidFill>
                  <a:schemeClr val="bg1"/>
                </a:solidFill>
                <a:latin typeface="Modern Love" pitchFamily="82" charset="0"/>
              </a:rPr>
              <a:t> </a:t>
            </a:r>
            <a:r>
              <a:rPr lang="ro-RO" dirty="0" err="1">
                <a:solidFill>
                  <a:schemeClr val="bg1"/>
                </a:solidFill>
                <a:latin typeface="Modern Love" pitchFamily="82" charset="0"/>
              </a:rPr>
              <a:t>Americans</a:t>
            </a:r>
            <a:r>
              <a:rPr lang="ro-RO" dirty="0">
                <a:solidFill>
                  <a:schemeClr val="bg1"/>
                </a:solidFill>
                <a:latin typeface="Modern Love" pitchFamily="82" charset="0"/>
              </a:rPr>
              <a:t> Celebrate </a:t>
            </a:r>
            <a:r>
              <a:rPr lang="ro-RO" dirty="0" err="1">
                <a:solidFill>
                  <a:schemeClr val="bg1"/>
                </a:solidFill>
                <a:latin typeface="Modern Love" pitchFamily="82" charset="0"/>
              </a:rPr>
              <a:t>Halloween</a:t>
            </a:r>
            <a:endParaRPr lang="ro-RO" dirty="0">
              <a:solidFill>
                <a:schemeClr val="bg1"/>
              </a:solidFill>
              <a:latin typeface="Modern Love" pitchFamily="82" charset="0"/>
            </a:endParaRPr>
          </a:p>
        </p:txBody>
      </p:sp>
    </p:spTree>
    <p:extLst>
      <p:ext uri="{BB962C8B-B14F-4D97-AF65-F5344CB8AC3E}">
        <p14:creationId xmlns:p14="http://schemas.microsoft.com/office/powerpoint/2010/main" val="403971515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m3d="http://schemas.microsoft.com/office/drawing/2017/model3d" xmlns="" Requires="am3d">
          <p:graphicFrame>
            <p:nvGraphicFramePr>
              <p:cNvPr id="4" name="Content Placeholder 3" descr="Jack-o-lantern">
                <a:extLst>
                  <a:ext uri="{FF2B5EF4-FFF2-40B4-BE49-F238E27FC236}">
                    <a16:creationId xmlns:a16="http://schemas.microsoft.com/office/drawing/2014/main" id="{E04333D2-F1A4-E556-1458-4A7F72408061}"/>
                  </a:ext>
                </a:extLst>
              </p:cNvPr>
              <p:cNvGraphicFramePr>
                <a:graphicFrameLocks/>
              </p:cNvGraphicFramePr>
              <p:nvPr>
                <p:extLst>
                  <p:ext uri="{D42A27DB-BD31-4B8C-83A1-F6EECF244321}">
                    <p14:modId xmlns:p14="http://schemas.microsoft.com/office/powerpoint/2010/main" val="3498619539"/>
                  </p:ext>
                </p:extLst>
              </p:nvPr>
            </p:nvGraphicFramePr>
            <p:xfrm>
              <a:off x="-43865621" y="-76417714"/>
              <a:ext cx="105526115" cy="104372228"/>
            </p:xfrm>
            <a:graphic>
              <a:graphicData uri="http://schemas.microsoft.com/office/drawing/2017/model3d">
                <am3d:model3d r:embed="rId2">
                  <am3d:spPr>
                    <a:xfrm>
                      <a:off x="0" y="0"/>
                      <a:ext cx="105526115" cy="104372228"/>
                    </a:xfrm>
                    <a:prstGeom prst="rect">
                      <a:avLst/>
                    </a:prstGeom>
                  </am3d:spPr>
                  <am3d:camera>
                    <am3d:pos x="0" y="0" z="72144538"/>
                    <am3d:up dx="0" dy="36000000" dz="0"/>
                    <am3d:lookAt x="0" y="0" z="0"/>
                    <am3d:perspective fov="2700000"/>
                  </am3d:camera>
                  <am3d:trans>
                    <am3d:meterPerModelUnit n="36760795" d="1000000"/>
                    <am3d:preTrans dx="-471887" dy="-14066830" dz="1123189"/>
                    <am3d:scale>
                      <am3d:sx n="1000000" d="1000000"/>
                      <am3d:sy n="1000000" d="1000000"/>
                      <am3d:sz n="1000000" d="1000000"/>
                    </am3d:scale>
                    <am3d:rot/>
                    <am3d:postTrans dx="0" dy="0" dz="0"/>
                  </am3d:trans>
                  <am3d:raster rName="Office3DRenderer" rVer="16.0.8326">
                    <am3d:blip r:embed="rId3"/>
                  </am3d:raster>
                  <am3d:objViewport viewportSz="15910932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Content Placeholder 3" descr="Jack-o-lantern">
                <a:extLst>
                  <a:ext uri="{FF2B5EF4-FFF2-40B4-BE49-F238E27FC236}">
                    <a16:creationId xmlns:a16="http://schemas.microsoft.com/office/drawing/2014/main" id="{E04333D2-F1A4-E556-1458-4A7F72408061}"/>
                  </a:ext>
                </a:extLst>
              </p:cNvPr>
              <p:cNvPicPr>
                <a:picLocks noGrp="1" noRot="1" noChangeAspect="1" noMove="1" noResize="1" noEditPoints="1" noAdjustHandles="1" noChangeArrowheads="1" noChangeShapeType="1" noCrop="1"/>
              </p:cNvPicPr>
              <p:nvPr/>
            </p:nvPicPr>
            <p:blipFill>
              <a:blip r:embed="rId4"/>
              <a:stretch>
                <a:fillRect/>
              </a:stretch>
            </p:blipFill>
            <p:spPr>
              <a:xfrm>
                <a:off x="-43865621" y="-76417714"/>
                <a:ext cx="105526115" cy="104372228"/>
              </a:xfrm>
              <a:prstGeom prst="rect">
                <a:avLst/>
              </a:prstGeom>
            </p:spPr>
          </p:pic>
        </mc:Fallback>
      </mc:AlternateContent>
      <p:sp>
        <p:nvSpPr>
          <p:cNvPr id="2" name="Title 1">
            <a:extLst>
              <a:ext uri="{FF2B5EF4-FFF2-40B4-BE49-F238E27FC236}">
                <a16:creationId xmlns:a16="http://schemas.microsoft.com/office/drawing/2014/main" id="{6488650F-5C16-B93E-ECFE-16F991A1A224}"/>
              </a:ext>
            </a:extLst>
          </p:cNvPr>
          <p:cNvSpPr>
            <a:spLocks noGrp="1"/>
          </p:cNvSpPr>
          <p:nvPr>
            <p:ph type="title"/>
          </p:nvPr>
        </p:nvSpPr>
        <p:spPr>
          <a:xfrm>
            <a:off x="1798690" y="-1626663"/>
            <a:ext cx="6583017" cy="1325563"/>
          </a:xfrm>
        </p:spPr>
        <p:txBody>
          <a:bodyPr/>
          <a:lstStyle/>
          <a:p>
            <a:endParaRPr lang="ro-RO" dirty="0"/>
          </a:p>
        </p:txBody>
      </p:sp>
      <p:pic>
        <p:nvPicPr>
          <p:cNvPr id="15" name="Content Placeholder 14" descr="A white ghost with black eyes&#10;&#10;Description automatically generated">
            <a:extLst>
              <a:ext uri="{FF2B5EF4-FFF2-40B4-BE49-F238E27FC236}">
                <a16:creationId xmlns:a16="http://schemas.microsoft.com/office/drawing/2014/main" id="{2461D213-8E0B-C58F-6EA9-D4FD8008FC12}"/>
              </a:ext>
            </a:extLst>
          </p:cNvPr>
          <p:cNvPicPr>
            <a:picLocks noGrp="1" noChangeAspect="1"/>
          </p:cNvPicPr>
          <p:nvPr>
            <p:ph idx="1"/>
          </p:nvPr>
        </p:nvPicPr>
        <p:blipFill>
          <a:blip r:embed="rId5"/>
          <a:stretch>
            <a:fillRect/>
          </a:stretch>
        </p:blipFill>
        <p:spPr>
          <a:xfrm rot="2041689">
            <a:off x="9278027" y="-2661383"/>
            <a:ext cx="4972228" cy="2881720"/>
          </a:xfrm>
        </p:spPr>
      </p:pic>
      <p:sp>
        <p:nvSpPr>
          <p:cNvPr id="5" name="TextBox 4">
            <a:extLst>
              <a:ext uri="{FF2B5EF4-FFF2-40B4-BE49-F238E27FC236}">
                <a16:creationId xmlns:a16="http://schemas.microsoft.com/office/drawing/2014/main" id="{E82FDC71-8FCB-150A-E9CF-4D4804A12907}"/>
              </a:ext>
            </a:extLst>
          </p:cNvPr>
          <p:cNvSpPr txBox="1"/>
          <p:nvPr/>
        </p:nvSpPr>
        <p:spPr>
          <a:xfrm>
            <a:off x="3095725" y="3383480"/>
            <a:ext cx="5801711" cy="3831020"/>
          </a:xfrm>
          <a:prstGeom prst="rect">
            <a:avLst/>
          </a:prstGeom>
          <a:noFill/>
        </p:spPr>
        <p:txBody>
          <a:bodyPr wrap="square" rtlCol="0">
            <a:spAutoFit/>
          </a:bodyPr>
          <a:lstStyle/>
          <a:p>
            <a:endParaRPr lang="ro-RO" dirty="0"/>
          </a:p>
        </p:txBody>
      </p:sp>
      <p:sp>
        <p:nvSpPr>
          <p:cNvPr id="6" name="TextBox 5">
            <a:extLst>
              <a:ext uri="{FF2B5EF4-FFF2-40B4-BE49-F238E27FC236}">
                <a16:creationId xmlns:a16="http://schemas.microsoft.com/office/drawing/2014/main" id="{DCAD8DE0-964C-2CCD-0496-5B762468B6F8}"/>
              </a:ext>
            </a:extLst>
          </p:cNvPr>
          <p:cNvSpPr txBox="1"/>
          <p:nvPr/>
        </p:nvSpPr>
        <p:spPr>
          <a:xfrm>
            <a:off x="423808" y="2250658"/>
            <a:ext cx="7957899" cy="3693319"/>
          </a:xfrm>
          <a:prstGeom prst="rect">
            <a:avLst/>
          </a:prstGeom>
          <a:noFill/>
        </p:spPr>
        <p:txBody>
          <a:bodyPr wrap="square" rtlCol="0">
            <a:spAutoFit/>
          </a:bodyPr>
          <a:lstStyle/>
          <a:p>
            <a:pPr algn="l"/>
            <a:r>
              <a:rPr lang="en-GB" b="0" i="0" u="none" strike="noStrike" dirty="0">
                <a:effectLst/>
                <a:latin typeface="Dreaming Outloud Script Pro" panose="03050502040304050704" pitchFamily="66" charset="77"/>
                <a:cs typeface="Dreaming Outloud Script Pro" panose="03050502040304050704" pitchFamily="66" charset="77"/>
              </a:rPr>
              <a:t>People still celebrate by wearing scary costumes. However, today they also dress up like popular celebrities, children's show characters, princesses, super heroes and much more. After dressing up, kids go trick-or-treating. They go from house to house in their </a:t>
            </a:r>
            <a:r>
              <a:rPr lang="en-GB" b="0" i="0" u="none" strike="noStrike" dirty="0" err="1">
                <a:effectLst/>
                <a:latin typeface="Dreaming Outloud Script Pro" panose="03050502040304050704" pitchFamily="66" charset="77"/>
                <a:cs typeface="Dreaming Outloud Script Pro" panose="03050502040304050704" pitchFamily="66" charset="77"/>
              </a:rPr>
              <a:t>neighborhoods</a:t>
            </a:r>
            <a:r>
              <a:rPr lang="en-GB" b="0" i="0" u="none" strike="noStrike" dirty="0">
                <a:effectLst/>
                <a:latin typeface="Dreaming Outloud Script Pro" panose="03050502040304050704" pitchFamily="66" charset="77"/>
                <a:cs typeface="Dreaming Outloud Script Pro" panose="03050502040304050704" pitchFamily="66" charset="77"/>
              </a:rPr>
              <a:t> and ask for treats such as candies and snacks by saying, “Trick or treat!” According to tradition, if no treat is given, they can play a trick on the homeowners. The traditional scary and modern fun sides of </a:t>
            </a:r>
          </a:p>
          <a:p>
            <a:pPr algn="l"/>
            <a:endParaRPr lang="en-GB" dirty="0">
              <a:solidFill>
                <a:schemeClr val="bg1"/>
              </a:solidFill>
              <a:latin typeface="Dreaming Outloud Script Pro" panose="03050502040304050704" pitchFamily="66" charset="77"/>
              <a:cs typeface="Dreaming Outloud Script Pro" panose="03050502040304050704" pitchFamily="66" charset="77"/>
            </a:endParaRPr>
          </a:p>
          <a:p>
            <a:pPr algn="l"/>
            <a:r>
              <a:rPr lang="en-GB" b="0" i="0" u="none" strike="noStrike" dirty="0">
                <a:effectLst/>
                <a:latin typeface="Dreaming Outloud Script Pro" panose="03050502040304050704" pitchFamily="66" charset="77"/>
                <a:cs typeface="Dreaming Outloud Script Pro" panose="03050502040304050704" pitchFamily="66" charset="77"/>
              </a:rPr>
              <a:t>Many </a:t>
            </a:r>
            <a:r>
              <a:rPr lang="en-GB" dirty="0">
                <a:latin typeface="Dreaming Outloud Script Pro" panose="03050502040304050704" pitchFamily="66" charset="77"/>
                <a:cs typeface="Dreaming Outloud Script Pro" panose="03050502040304050704" pitchFamily="66" charset="77"/>
              </a:rPr>
              <a:t>people also make </a:t>
            </a:r>
            <a:r>
              <a:rPr lang="en-GB" b="0" i="0" u="none" strike="noStrike" dirty="0">
                <a:effectLst/>
                <a:latin typeface="Dreaming Outloud Script Pro" panose="03050502040304050704" pitchFamily="66" charset="77"/>
                <a:cs typeface="Dreaming Outloud Script Pro" panose="03050502040304050704" pitchFamily="66" charset="77"/>
              </a:rPr>
              <a:t>Jack-o'-lanterns that people create by carving scary faces on pumpkins. Homeowners place Jack-o'-lanterns in front of their houses to scare evil spirits and to welcome trick-or-treaters.</a:t>
            </a:r>
            <a:r>
              <a:rPr lang="en-GB" b="0" i="0" u="none" strike="noStrike" dirty="0">
                <a:effectLst/>
                <a:latin typeface="Helvetica" pitchFamily="2" charset="0"/>
              </a:rPr>
              <a:t>.</a:t>
            </a:r>
          </a:p>
          <a:p>
            <a:endParaRPr lang="ro-RO" dirty="0"/>
          </a:p>
        </p:txBody>
      </p:sp>
      <p:pic>
        <p:nvPicPr>
          <p:cNvPr id="2050" name="Picture 2" descr="Creepy scarecrows | Scary Scarecrow Drawings | Scarecrow drawing, Scary  scarecrow, Scarecrow">
            <a:extLst>
              <a:ext uri="{FF2B5EF4-FFF2-40B4-BE49-F238E27FC236}">
                <a16:creationId xmlns:a16="http://schemas.microsoft.com/office/drawing/2014/main" id="{C2561A12-F34E-5ED1-8A96-5470BEB51162}"/>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302458">
            <a:off x="8255595" y="-4135528"/>
            <a:ext cx="3593416" cy="44608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reepy scarecrows | Scary Scarecrow Drawings | Scarecrow drawing, Scary  scarecrow, Scarecrow">
            <a:extLst>
              <a:ext uri="{FF2B5EF4-FFF2-40B4-BE49-F238E27FC236}">
                <a16:creationId xmlns:a16="http://schemas.microsoft.com/office/drawing/2014/main" id="{795027F1-055B-4C52-A0FF-99C39C7CB074}"/>
              </a:ext>
            </a:extLst>
          </p:cNvPr>
          <p:cNvPicPr>
            <a:picLocks noChangeAspect="1" noChangeArrowheads="1"/>
          </p:cNvPicPr>
          <p:nvPr/>
        </p:nvPicPr>
        <p:blipFill>
          <a:blip r:embed="rId6">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302458">
            <a:off x="12157487" y="-3575573"/>
            <a:ext cx="3983721" cy="5739647"/>
          </a:xfrm>
          <a:prstGeom prst="rect">
            <a:avLst/>
          </a:prstGeom>
          <a:noFill/>
          <a:extLst>
            <a:ext uri="{909E8E84-426E-40DD-AFC4-6F175D3DCCD1}">
              <a14:hiddenFill xmlns:a14="http://schemas.microsoft.com/office/drawing/2010/main">
                <a:solidFill>
                  <a:srgbClr val="FFFFFF"/>
                </a:solidFill>
              </a14:hiddenFill>
            </a:ext>
          </a:extLst>
        </p:spPr>
      </p:pic>
      <p:pic>
        <p:nvPicPr>
          <p:cNvPr id="16" name="Content Placeholder 14" descr="A white ghost with black eyes&#10;&#10;Description automatically generated">
            <a:extLst>
              <a:ext uri="{FF2B5EF4-FFF2-40B4-BE49-F238E27FC236}">
                <a16:creationId xmlns:a16="http://schemas.microsoft.com/office/drawing/2014/main" id="{A7D96705-B698-E152-9C21-88C325D09159}"/>
              </a:ext>
            </a:extLst>
          </p:cNvPr>
          <p:cNvPicPr>
            <a:picLocks noChangeAspect="1"/>
          </p:cNvPicPr>
          <p:nvPr/>
        </p:nvPicPr>
        <p:blipFill>
          <a:blip r:embed="rId5"/>
          <a:stretch>
            <a:fillRect/>
          </a:stretch>
        </p:blipFill>
        <p:spPr>
          <a:xfrm rot="2041689">
            <a:off x="13250406" y="-575455"/>
            <a:ext cx="5795240" cy="3409001"/>
          </a:xfrm>
          <a:prstGeom prst="rect">
            <a:avLst/>
          </a:prstGeom>
        </p:spPr>
      </p:pic>
    </p:spTree>
    <p:extLst>
      <p:ext uri="{BB962C8B-B14F-4D97-AF65-F5344CB8AC3E}">
        <p14:creationId xmlns:p14="http://schemas.microsoft.com/office/powerpoint/2010/main" val="51005794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33372 -0.14537 C -0.14909 -0.11875 0.03555 -0.09213 0.02982 0.01991 C 0.02409 0.13195 -0.36992 0.41922 -0.36797 0.52685 C -0.36602 0.63472 0.07083 0.57384 0.04128 0.66597 C 0.01159 0.75834 -0.57774 0.97778 -0.5457 1.08056 C -0.51367 1.18357 -0.13997 1.23357 0.23372 1.28357 " pathEditMode="relative" ptsTypes="AAAAAA">
                                      <p:cBhvr>
                                        <p:cTn id="6" dur="2000" fill="hold"/>
                                        <p:tgtEl>
                                          <p:spTgt spid="2050"/>
                                        </p:tgtEl>
                                        <p:attrNameLst>
                                          <p:attrName>ppt_x</p:attrName>
                                          <p:attrName>ppt_y</p:attrName>
                                        </p:attrNameLst>
                                      </p:cBhvr>
                                    </p:animMotion>
                                  </p:childTnLst>
                                </p:cTn>
                              </p:par>
                            </p:childTnLst>
                          </p:cTn>
                        </p:par>
                        <p:par>
                          <p:cTn id="7" fill="hold">
                            <p:stCondLst>
                              <p:cond delay="2000"/>
                            </p:stCondLst>
                            <p:childTnLst>
                              <p:par>
                                <p:cTn id="8" presetID="0" presetClass="path" presetSubtype="0" accel="50000" decel="50000" fill="hold" nodeType="afterEffect">
                                  <p:stCondLst>
                                    <p:cond delay="0"/>
                                  </p:stCondLst>
                                  <p:childTnLst>
                                    <p:animMotion origin="layout" path="M -0.0095 0.05602 L -0.01276 0.06204 C -0.13099 0.12523 -0.72083 0.28148 -0.71862 0.43565 C -0.71653 0.58982 0.06498 0.85602 0.00026 0.98634 C -0.06432 1.1169 -0.92278 1.2213 -1.10664 1.21829 " pathEditMode="relative" ptsTypes="AAAAA">
                                      <p:cBhvr>
                                        <p:cTn id="9" dur="2000" fill="hold"/>
                                        <p:tgtEl>
                                          <p:spTgt spid="15"/>
                                        </p:tgtEl>
                                        <p:attrNameLst>
                                          <p:attrName>ppt_x</p:attrName>
                                          <p:attrName>ppt_y</p:attrName>
                                        </p:attrNameLst>
                                      </p:cBhvr>
                                    </p:animMotion>
                                  </p:childTnLst>
                                </p:cTn>
                              </p:par>
                            </p:childTnLst>
                          </p:cTn>
                        </p:par>
                        <p:par>
                          <p:cTn id="10" fill="hold">
                            <p:stCondLst>
                              <p:cond delay="4000"/>
                            </p:stCondLst>
                            <p:childTnLst>
                              <p:par>
                                <p:cTn id="11" presetID="0" presetClass="path" presetSubtype="0" accel="50000" decel="50000" fill="hold" nodeType="afterEffect">
                                  <p:stCondLst>
                                    <p:cond delay="0"/>
                                  </p:stCondLst>
                                  <p:childTnLst>
                                    <p:animMotion origin="layout" path="M -0.07318 0.07963 L -0.078 0.08542 L -0.50521 0.38681 L -0.28672 0.61852 L -0.45469 0.82732 C -0.48334 0.84838 -0.4724 0.84769 -0.48568 0.84769 L -0.8655 0.47084 L -0.58021 0.36065 L -0.9194 0.93172 L -0.32748 1.0419 L -1.353 -0.30879 " pathEditMode="relative" ptsTypes="AAAAAAAAAAA">
                                      <p:cBhvr>
                                        <p:cTn id="12" dur="2000" fill="hold"/>
                                        <p:tgtEl>
                                          <p:spTgt spid="12"/>
                                        </p:tgtEl>
                                        <p:attrNameLst>
                                          <p:attrName>ppt_x</p:attrName>
                                          <p:attrName>ppt_y</p:attrName>
                                        </p:attrNameLst>
                                      </p:cBhvr>
                                    </p:animMotion>
                                  </p:childTnLst>
                                </p:cTn>
                              </p:par>
                            </p:childTnLst>
                          </p:cTn>
                        </p:par>
                        <p:par>
                          <p:cTn id="13" fill="hold">
                            <p:stCondLst>
                              <p:cond delay="6000"/>
                            </p:stCondLst>
                            <p:childTnLst>
                              <p:par>
                                <p:cTn id="14" presetID="0" presetClass="path" presetSubtype="0" accel="50000" decel="50000" fill="hold" nodeType="afterEffect">
                                  <p:stCondLst>
                                    <p:cond delay="0"/>
                                  </p:stCondLst>
                                  <p:childTnLst>
                                    <p:animMotion origin="layout" path="M -0.11628 0.16829 C -0.39401 0.26482 -0.67175 0.36158 -0.71302 0.30463 C -0.7543 0.24746 -0.30156 -0.15046 -0.36406 -0.17384 C -0.42656 -0.19699 -1.00651 0.08426 -1.08802 0.16528 C -1.1694 0.24653 -0.85209 0.23727 -0.85326 0.3132 C -0.8543 0.38912 -1.24401 0.55093 -1.09453 0.62037 C -0.94479 0.69005 -0.14401 0.72871 0.04505 0.73056 C 0.23424 0.73264 0.04153 0.65857 0.04023 0.63218 " pathEditMode="relative" ptsTypes="AAAAAAAA">
                                      <p:cBhvr>
                                        <p:cTn id="15" dur="5000" fill="hold"/>
                                        <p:tgtEl>
                                          <p:spTgt spid="1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D79FB-0934-9349-06F9-2CBB7194BFE6}"/>
              </a:ext>
            </a:extLst>
          </p:cNvPr>
          <p:cNvSpPr>
            <a:spLocks noGrp="1"/>
          </p:cNvSpPr>
          <p:nvPr>
            <p:ph type="title"/>
          </p:nvPr>
        </p:nvSpPr>
        <p:spPr/>
        <p:txBody>
          <a:bodyPr/>
          <a:lstStyle/>
          <a:p>
            <a:endParaRPr lang="ro-RO"/>
          </a:p>
        </p:txBody>
      </p:sp>
      <p:sp>
        <p:nvSpPr>
          <p:cNvPr id="3" name="Content Placeholder 2">
            <a:extLst>
              <a:ext uri="{FF2B5EF4-FFF2-40B4-BE49-F238E27FC236}">
                <a16:creationId xmlns:a16="http://schemas.microsoft.com/office/drawing/2014/main" id="{9A67E5CF-A81D-4B32-7004-7C4C01F22543}"/>
              </a:ext>
            </a:extLst>
          </p:cNvPr>
          <p:cNvSpPr>
            <a:spLocks noGrp="1"/>
          </p:cNvSpPr>
          <p:nvPr>
            <p:ph idx="1"/>
          </p:nvPr>
        </p:nvSpPr>
        <p:spPr/>
        <p:txBody>
          <a:bodyPr/>
          <a:lstStyle/>
          <a:p>
            <a:endParaRPr lang="ro-RO"/>
          </a:p>
        </p:txBody>
      </p:sp>
      <p:sp>
        <p:nvSpPr>
          <p:cNvPr id="4" name="Rectangle 3">
            <a:extLst>
              <a:ext uri="{FF2B5EF4-FFF2-40B4-BE49-F238E27FC236}">
                <a16:creationId xmlns:a16="http://schemas.microsoft.com/office/drawing/2014/main" id="{E11D3CB7-7ACB-2F58-FA30-E039D948472A}"/>
              </a:ext>
            </a:extLst>
          </p:cNvPr>
          <p:cNvSpPr/>
          <p:nvPr/>
        </p:nvSpPr>
        <p:spPr>
          <a:xfrm>
            <a:off x="0" y="0"/>
            <a:ext cx="12192000" cy="6858000"/>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a:p>
        </p:txBody>
      </p:sp>
      <mc:AlternateContent xmlns:mc="http://schemas.openxmlformats.org/markup-compatibility/2006">
        <mc:Choice xmlns:am3d="http://schemas.microsoft.com/office/drawing/2017/model3d" xmlns="" Requires="am3d">
          <p:graphicFrame>
            <p:nvGraphicFramePr>
              <p:cNvPr id="6" name="Content Placeholder 3" descr="Jack-o-lantern">
                <a:extLst>
                  <a:ext uri="{FF2B5EF4-FFF2-40B4-BE49-F238E27FC236}">
                    <a16:creationId xmlns:a16="http://schemas.microsoft.com/office/drawing/2014/main" id="{D5981877-7237-E315-4ED3-8AEF8569DE90}"/>
                  </a:ext>
                </a:extLst>
              </p:cNvPr>
              <p:cNvGraphicFramePr>
                <a:graphicFrameLocks/>
              </p:cNvGraphicFramePr>
              <p:nvPr>
                <p:extLst>
                  <p:ext uri="{D42A27DB-BD31-4B8C-83A1-F6EECF244321}">
                    <p14:modId xmlns:p14="http://schemas.microsoft.com/office/powerpoint/2010/main" val="1060422420"/>
                  </p:ext>
                </p:extLst>
              </p:nvPr>
            </p:nvGraphicFramePr>
            <p:xfrm>
              <a:off x="-3717472" y="-243000"/>
              <a:ext cx="16459200" cy="7344000"/>
            </p:xfrm>
            <a:graphic>
              <a:graphicData uri="http://schemas.microsoft.com/office/drawing/2017/model3d">
                <am3d:model3d r:embed="rId2">
                  <am3d:spPr>
                    <a:xfrm>
                      <a:off x="0" y="0"/>
                      <a:ext cx="16459200" cy="7344000"/>
                    </a:xfrm>
                    <a:prstGeom prst="rect">
                      <a:avLst/>
                    </a:prstGeom>
                  </am3d:spPr>
                  <am3d:camera>
                    <am3d:pos x="0" y="0" z="72144538"/>
                    <am3d:up dx="0" dy="36000000" dz="0"/>
                    <am3d:lookAt x="0" y="0" z="0"/>
                    <am3d:perspective fov="2700000"/>
                  </am3d:camera>
                  <am3d:trans>
                    <am3d:meterPerModelUnit n="36760795" d="1000000"/>
                    <am3d:preTrans dx="-471887" dy="-14066830" dz="1123189"/>
                    <am3d:scale>
                      <am3d:sx n="1000000" d="1000000"/>
                      <am3d:sy n="1000000" d="1000000"/>
                      <am3d:sz n="1000000" d="1000000"/>
                    </am3d:scale>
                    <am3d:rot/>
                    <am3d:postTrans dx="0" dy="0" dz="0"/>
                  </am3d:trans>
                  <am3d:raster rName="Office3DRenderer" rVer="16.0.8326">
                    <am3d:blip r:embed="rId3"/>
                  </am3d:raster>
                  <am3d:objViewport viewportSz="1311106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Content Placeholder 3" descr="Jack-o-lantern">
                <a:extLst>
                  <a:ext uri="{FF2B5EF4-FFF2-40B4-BE49-F238E27FC236}">
                    <a16:creationId xmlns:a16="http://schemas.microsoft.com/office/drawing/2014/main" id="{D5981877-7237-E315-4ED3-8AEF8569DE90}"/>
                  </a:ext>
                </a:extLst>
              </p:cNvPr>
              <p:cNvPicPr>
                <a:picLocks noGrp="1" noRot="1" noChangeAspect="1" noMove="1" noResize="1" noEditPoints="1" noAdjustHandles="1" noChangeArrowheads="1" noChangeShapeType="1" noCrop="1"/>
              </p:cNvPicPr>
              <p:nvPr/>
            </p:nvPicPr>
            <p:blipFill>
              <a:blip r:embed="rId4"/>
              <a:stretch>
                <a:fillRect/>
              </a:stretch>
            </p:blipFill>
            <p:spPr>
              <a:xfrm>
                <a:off x="-3717472" y="-243000"/>
                <a:ext cx="16459200" cy="7344000"/>
              </a:xfrm>
              <a:prstGeom prst="rect">
                <a:avLst/>
              </a:prstGeom>
            </p:spPr>
          </p:pic>
        </mc:Fallback>
      </mc:AlternateContent>
      <p:sp>
        <p:nvSpPr>
          <p:cNvPr id="5" name="TextBox 4">
            <a:extLst>
              <a:ext uri="{FF2B5EF4-FFF2-40B4-BE49-F238E27FC236}">
                <a16:creationId xmlns:a16="http://schemas.microsoft.com/office/drawing/2014/main" id="{33B92E62-68D6-0C10-C8EE-E1D65218D983}"/>
              </a:ext>
            </a:extLst>
          </p:cNvPr>
          <p:cNvSpPr txBox="1"/>
          <p:nvPr/>
        </p:nvSpPr>
        <p:spPr>
          <a:xfrm>
            <a:off x="7543801" y="681037"/>
            <a:ext cx="4648200" cy="4985980"/>
          </a:xfrm>
          <a:prstGeom prst="rect">
            <a:avLst/>
          </a:prstGeom>
          <a:noFill/>
        </p:spPr>
        <p:txBody>
          <a:bodyPr wrap="square" rtlCol="0">
            <a:spAutoFit/>
          </a:bodyPr>
          <a:lstStyle/>
          <a:p>
            <a:pPr algn="l"/>
            <a:r>
              <a:rPr lang="en-GB" sz="2000" b="0" i="0" u="none" strike="noStrike" dirty="0">
                <a:solidFill>
                  <a:schemeClr val="bg1"/>
                </a:solidFill>
                <a:effectLst/>
                <a:latin typeface="Dreaming Outloud Script Pro" panose="03050502040304050704" pitchFamily="66" charset="77"/>
                <a:cs typeface="Dreaming Outloud Script Pro" panose="03050502040304050704" pitchFamily="66" charset="77"/>
              </a:rPr>
              <a:t>Halloween include watching horror movies and visiting haunted houses.</a:t>
            </a:r>
          </a:p>
          <a:p>
            <a:pPr algn="l"/>
            <a:r>
              <a:rPr lang="en-GB" sz="2000" b="0" i="0" u="none" strike="noStrike" dirty="0">
                <a:solidFill>
                  <a:schemeClr val="bg1"/>
                </a:solidFill>
                <a:effectLst/>
                <a:latin typeface="Dreaming Outloud Script Pro" panose="03050502040304050704" pitchFamily="66" charset="77"/>
                <a:cs typeface="Dreaming Outloud Script Pro" panose="03050502040304050704" pitchFamily="66" charset="77"/>
              </a:rPr>
              <a:t>The celebration in the United States has spread to other countries throughout the world as a fun and commercial event. Today many people celebrate Halloween with costumes and candy, without knowing the history of the traditions. In addition, some organizations including UNICEF use the same concept of trick-or-treat to ask for money for fund raising to be used to help people in need around world</a:t>
            </a:r>
            <a:r>
              <a:rPr lang="en-GB" sz="2000" b="0" i="0" u="none" strike="noStrike" dirty="0">
                <a:solidFill>
                  <a:srgbClr val="595A5C"/>
                </a:solidFill>
                <a:effectLst/>
                <a:latin typeface="Helvetica" pitchFamily="2" charset="0"/>
              </a:rPr>
              <a:t>.</a:t>
            </a:r>
          </a:p>
          <a:p>
            <a:endParaRPr lang="ro-RO" dirty="0"/>
          </a:p>
        </p:txBody>
      </p:sp>
    </p:spTree>
    <p:extLst>
      <p:ext uri="{BB962C8B-B14F-4D97-AF65-F5344CB8AC3E}">
        <p14:creationId xmlns:p14="http://schemas.microsoft.com/office/powerpoint/2010/main" val="190140811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3892E9-BA4E-DF23-9CA1-801AF71AC815}"/>
              </a:ext>
            </a:extLst>
          </p:cNvPr>
          <p:cNvSpPr/>
          <p:nvPr/>
        </p:nvSpPr>
        <p:spPr>
          <a:xfrm>
            <a:off x="-195943" y="-57150"/>
            <a:ext cx="12387943" cy="6972300"/>
          </a:xfrm>
          <a:prstGeom prst="rect">
            <a:avLst/>
          </a:prstGeom>
          <a:solidFill>
            <a:srgbClr val="962C1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a:p>
        </p:txBody>
      </p:sp>
      <mc:AlternateContent xmlns:mc="http://schemas.openxmlformats.org/markup-compatibility/2006">
        <mc:Choice xmlns:am3d="http://schemas.microsoft.com/office/drawing/2017/model3d" xmlns="" Requires="am3d">
          <p:graphicFrame>
            <p:nvGraphicFramePr>
              <p:cNvPr id="4" name="Content Placeholder 3" descr="Scarecrow">
                <a:extLst>
                  <a:ext uri="{FF2B5EF4-FFF2-40B4-BE49-F238E27FC236}">
                    <a16:creationId xmlns:a16="http://schemas.microsoft.com/office/drawing/2014/main" id="{9A65DD79-F83D-0779-5D56-BD99B6980997}"/>
                  </a:ext>
                </a:extLst>
              </p:cNvPr>
              <p:cNvGraphicFramePr>
                <a:graphicFrameLocks noGrp="1" noChangeAspect="1"/>
              </p:cNvGraphicFramePr>
              <p:nvPr>
                <p:ph idx="1"/>
                <p:extLst>
                  <p:ext uri="{D42A27DB-BD31-4B8C-83A1-F6EECF244321}">
                    <p14:modId xmlns:p14="http://schemas.microsoft.com/office/powerpoint/2010/main" val="2145509994"/>
                  </p:ext>
                </p:extLst>
              </p:nvPr>
            </p:nvGraphicFramePr>
            <p:xfrm>
              <a:off x="511628" y="1609839"/>
              <a:ext cx="11669486" cy="6074228"/>
            </p:xfrm>
            <a:graphic>
              <a:graphicData uri="http://schemas.microsoft.com/office/drawing/2017/model3d">
                <am3d:model3d r:embed="rId2">
                  <am3d:spPr>
                    <a:xfrm>
                      <a:off x="0" y="0"/>
                      <a:ext cx="11669486" cy="6074228"/>
                    </a:xfrm>
                    <a:prstGeom prst="rect">
                      <a:avLst/>
                    </a:prstGeom>
                  </am3d:spPr>
                  <am3d:camera>
                    <am3d:pos x="0" y="0" z="61167948"/>
                    <am3d:up dx="0" dy="36000000" dz="0"/>
                    <am3d:lookAt x="0" y="0" z="0"/>
                    <am3d:perspective fov="2700000"/>
                  </am3d:camera>
                  <am3d:trans>
                    <am3d:meterPerModelUnit n="6593" d="1000000"/>
                    <am3d:preTrans dx="1398822" dy="-17927763" dz="-1203967"/>
                    <am3d:scale>
                      <am3d:sx n="1000000" d="1000000"/>
                      <am3d:sy n="1000000" d="1000000"/>
                      <am3d:sz n="1000000" d="1000000"/>
                    </am3d:scale>
                    <am3d:rot ay="10800000"/>
                    <am3d:postTrans dx="0" dy="0" dz="0"/>
                  </am3d:trans>
                  <am3d:raster rName="Office3DRenderer" rVer="16.0.8326">
                    <am3d:blip r:embed="rId3"/>
                  </am3d:raster>
                  <am3d:objViewport viewportSz="809897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Content Placeholder 3" descr="Scarecrow">
                <a:extLst>
                  <a:ext uri="{FF2B5EF4-FFF2-40B4-BE49-F238E27FC236}">
                    <a16:creationId xmlns:a16="http://schemas.microsoft.com/office/drawing/2014/main" id="{9A65DD79-F83D-0779-5D56-BD99B6980997}"/>
                  </a:ext>
                </a:extLst>
              </p:cNvPr>
              <p:cNvPicPr>
                <a:picLocks noGrp="1" noRot="1" noChangeAspect="1" noMove="1" noResize="1" noEditPoints="1" noAdjustHandles="1" noChangeArrowheads="1" noChangeShapeType="1" noCrop="1"/>
              </p:cNvPicPr>
              <p:nvPr/>
            </p:nvPicPr>
            <p:blipFill>
              <a:blip r:embed="rId4"/>
              <a:stretch>
                <a:fillRect/>
              </a:stretch>
            </p:blipFill>
            <p:spPr>
              <a:xfrm>
                <a:off x="511628" y="1609839"/>
                <a:ext cx="11669486" cy="6074228"/>
              </a:xfrm>
              <a:prstGeom prst="rect">
                <a:avLst/>
              </a:prstGeom>
            </p:spPr>
          </p:pic>
        </mc:Fallback>
      </mc:AlternateContent>
      <p:sp>
        <p:nvSpPr>
          <p:cNvPr id="2" name="Title 1">
            <a:extLst>
              <a:ext uri="{FF2B5EF4-FFF2-40B4-BE49-F238E27FC236}">
                <a16:creationId xmlns:a16="http://schemas.microsoft.com/office/drawing/2014/main" id="{CD0CA30C-27D3-B3DA-DAE1-65180281B41F}"/>
              </a:ext>
            </a:extLst>
          </p:cNvPr>
          <p:cNvSpPr>
            <a:spLocks noGrp="1"/>
          </p:cNvSpPr>
          <p:nvPr>
            <p:ph type="title"/>
          </p:nvPr>
        </p:nvSpPr>
        <p:spPr>
          <a:xfrm>
            <a:off x="261257" y="284276"/>
            <a:ext cx="11669486" cy="1325563"/>
          </a:xfrm>
        </p:spPr>
        <p:txBody>
          <a:bodyPr>
            <a:normAutofit/>
          </a:bodyPr>
          <a:lstStyle/>
          <a:p>
            <a:r>
              <a:rPr lang="ro-RO" sz="5400" dirty="0" err="1">
                <a:solidFill>
                  <a:schemeClr val="bg1"/>
                </a:solidFill>
                <a:latin typeface="Copperplate" panose="02000504000000020004" pitchFamily="2" charset="77"/>
              </a:rPr>
              <a:t>How</a:t>
            </a:r>
            <a:r>
              <a:rPr lang="ro-RO" sz="5400" dirty="0">
                <a:solidFill>
                  <a:schemeClr val="bg1"/>
                </a:solidFill>
                <a:latin typeface="Copperplate" panose="02000504000000020004" pitchFamily="2" charset="77"/>
              </a:rPr>
              <a:t> The UK </a:t>
            </a:r>
            <a:r>
              <a:rPr lang="ro-RO" sz="5400" dirty="0" err="1">
                <a:solidFill>
                  <a:schemeClr val="bg1"/>
                </a:solidFill>
                <a:latin typeface="Copperplate" panose="02000504000000020004" pitchFamily="2" charset="77"/>
              </a:rPr>
              <a:t>Celebrates</a:t>
            </a:r>
            <a:r>
              <a:rPr lang="ro-RO" sz="5400" dirty="0">
                <a:solidFill>
                  <a:schemeClr val="bg1"/>
                </a:solidFill>
                <a:latin typeface="Copperplate" panose="02000504000000020004" pitchFamily="2" charset="77"/>
              </a:rPr>
              <a:t> </a:t>
            </a:r>
            <a:r>
              <a:rPr lang="ro-RO" sz="5400" dirty="0" err="1">
                <a:solidFill>
                  <a:schemeClr val="bg1"/>
                </a:solidFill>
                <a:latin typeface="Copperplate" panose="02000504000000020004" pitchFamily="2" charset="77"/>
              </a:rPr>
              <a:t>Halloween</a:t>
            </a:r>
            <a:endParaRPr lang="ro-RO" sz="5400" dirty="0">
              <a:solidFill>
                <a:schemeClr val="bg1"/>
              </a:solidFill>
              <a:latin typeface="Copperplate" panose="02000504000000020004" pitchFamily="2" charset="77"/>
            </a:endParaRPr>
          </a:p>
        </p:txBody>
      </p:sp>
    </p:spTree>
    <p:extLst>
      <p:ext uri="{BB962C8B-B14F-4D97-AF65-F5344CB8AC3E}">
        <p14:creationId xmlns:p14="http://schemas.microsoft.com/office/powerpoint/2010/main" val="3486216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EABF2AF-0846-2C27-BC60-F5B117CF924B}"/>
              </a:ext>
            </a:extLst>
          </p:cNvPr>
          <p:cNvSpPr/>
          <p:nvPr/>
        </p:nvSpPr>
        <p:spPr>
          <a:xfrm>
            <a:off x="-159026" y="-298174"/>
            <a:ext cx="12510052" cy="7156174"/>
          </a:xfrm>
          <a:prstGeom prst="rect">
            <a:avLst/>
          </a:prstGeom>
          <a:solidFill>
            <a:srgbClr val="7F560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a:p>
        </p:txBody>
      </p:sp>
      <mc:AlternateContent xmlns:mc="http://schemas.openxmlformats.org/markup-compatibility/2006">
        <mc:Choice xmlns:am3d="http://schemas.microsoft.com/office/drawing/2017/model3d" xmlns="" Requires="am3d">
          <p:graphicFrame>
            <p:nvGraphicFramePr>
              <p:cNvPr id="8" name="Content Placeholder 5" descr="Floating Candle">
                <a:extLst>
                  <a:ext uri="{FF2B5EF4-FFF2-40B4-BE49-F238E27FC236}">
                    <a16:creationId xmlns:a16="http://schemas.microsoft.com/office/drawing/2014/main" id="{C7C7C02D-56F0-9E07-8B14-07AA8CB4827E}"/>
                  </a:ext>
                </a:extLst>
              </p:cNvPr>
              <p:cNvGraphicFramePr>
                <a:graphicFrameLocks/>
              </p:cNvGraphicFramePr>
              <p:nvPr>
                <p:extLst>
                  <p:ext uri="{D42A27DB-BD31-4B8C-83A1-F6EECF244321}">
                    <p14:modId xmlns:p14="http://schemas.microsoft.com/office/powerpoint/2010/main" val="3772869148"/>
                  </p:ext>
                </p:extLst>
              </p:nvPr>
            </p:nvGraphicFramePr>
            <p:xfrm>
              <a:off x="4434050" y="4372207"/>
              <a:ext cx="1062667" cy="4071689"/>
            </p:xfrm>
            <a:graphic>
              <a:graphicData uri="http://schemas.microsoft.com/office/drawing/2017/model3d">
                <am3d:model3d r:embed="rId2">
                  <am3d:spPr>
                    <a:xfrm>
                      <a:off x="0" y="0"/>
                      <a:ext cx="1062667" cy="4071689"/>
                    </a:xfrm>
                    <a:prstGeom prst="rect">
                      <a:avLst/>
                    </a:prstGeom>
                  </am3d:spPr>
                  <am3d:camera>
                    <am3d:pos x="0" y="0" z="50312640"/>
                    <am3d:up dx="0" dy="36000000" dz="0"/>
                    <am3d:lookAt x="0" y="0" z="0"/>
                    <am3d:perspective fov="2700000"/>
                  </am3d:camera>
                  <am3d:trans>
                    <am3d:meterPerModelUnit n="2184385" d="1000000"/>
                    <am3d:preTrans dx="-24610" dy="-17297836" dz="254891"/>
                    <am3d:scale>
                      <am3d:sx n="1000000" d="1000000"/>
                      <am3d:sy n="1000000" d="1000000"/>
                      <am3d:sz n="1000000" d="1000000"/>
                    </am3d:scale>
                    <am3d:rot/>
                    <am3d:postTrans dx="0" dy="0" dz="0"/>
                  </am3d:trans>
                  <am3d:raster rName="Office3DRenderer" rVer="16.0.8326">
                    <am3d:blip r:embed="rId3"/>
                  </am3d:raster>
                  <am3d:objViewport viewportSz="417908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Content Placeholder 5" descr="Floating Candle">
                <a:extLst>
                  <a:ext uri="{FF2B5EF4-FFF2-40B4-BE49-F238E27FC236}">
                    <a16:creationId xmlns:a16="http://schemas.microsoft.com/office/drawing/2014/main" id="{C7C7C02D-56F0-9E07-8B14-07AA8CB4827E}"/>
                  </a:ext>
                </a:extLst>
              </p:cNvPr>
              <p:cNvPicPr>
                <a:picLocks noGrp="1" noRot="1" noChangeAspect="1" noMove="1" noResize="1" noEditPoints="1" noAdjustHandles="1" noChangeArrowheads="1" noChangeShapeType="1" noCrop="1"/>
              </p:cNvPicPr>
              <p:nvPr/>
            </p:nvPicPr>
            <p:blipFill>
              <a:blip r:embed="rId4"/>
              <a:stretch>
                <a:fillRect/>
              </a:stretch>
            </p:blipFill>
            <p:spPr>
              <a:xfrm>
                <a:off x="4434050" y="4372207"/>
                <a:ext cx="1062667" cy="4071689"/>
              </a:xfrm>
              <a:prstGeom prst="rect">
                <a:avLst/>
              </a:prstGeom>
            </p:spPr>
          </p:pic>
        </mc:Fallback>
      </mc:AlternateContent>
      <p:sp>
        <p:nvSpPr>
          <p:cNvPr id="5" name="TextBox 4">
            <a:extLst>
              <a:ext uri="{FF2B5EF4-FFF2-40B4-BE49-F238E27FC236}">
                <a16:creationId xmlns:a16="http://schemas.microsoft.com/office/drawing/2014/main" id="{2F575AA3-75FB-5A1A-F46D-C481D6395706}"/>
              </a:ext>
            </a:extLst>
          </p:cNvPr>
          <p:cNvSpPr txBox="1"/>
          <p:nvPr/>
        </p:nvSpPr>
        <p:spPr>
          <a:xfrm>
            <a:off x="589785" y="1093858"/>
            <a:ext cx="10309926" cy="3416320"/>
          </a:xfrm>
          <a:prstGeom prst="rect">
            <a:avLst/>
          </a:prstGeom>
          <a:noFill/>
        </p:spPr>
        <p:txBody>
          <a:bodyPr wrap="square" rtlCol="0">
            <a:spAutoFit/>
          </a:bodyPr>
          <a:lstStyle/>
          <a:p>
            <a:r>
              <a:rPr lang="ro-RO" sz="2400" dirty="0" err="1">
                <a:solidFill>
                  <a:schemeClr val="bg1"/>
                </a:solidFill>
                <a:latin typeface="Dreaming Outloud Script Pro" panose="03050502040304050704" pitchFamily="66" charset="77"/>
                <a:cs typeface="Dreaming Outloud Script Pro" panose="03050502040304050704" pitchFamily="66" charset="77"/>
              </a:rPr>
              <a:t>Throughout</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Britain</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Halloween</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has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traditionally</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been</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celebrated</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by</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children’s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games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such</a:t>
            </a:r>
            <a:r>
              <a:rPr lang="ro-RO" sz="2400" dirty="0">
                <a:solidFill>
                  <a:schemeClr val="bg1"/>
                </a:solidFill>
                <a:latin typeface="Dreaming Outloud Script Pro" panose="03050502040304050704" pitchFamily="66" charset="77"/>
                <a:cs typeface="Dreaming Outloud Script Pro" panose="03050502040304050704" pitchFamily="66" charset="77"/>
              </a:rPr>
              <a:t> as </a:t>
            </a:r>
            <a:r>
              <a:rPr lang="ro-RO" sz="2400" dirty="0" err="1">
                <a:solidFill>
                  <a:schemeClr val="bg1"/>
                </a:solidFill>
                <a:latin typeface="Dreaming Outloud Script Pro" panose="03050502040304050704" pitchFamily="66" charset="77"/>
                <a:cs typeface="Dreaming Outloud Script Pro" panose="03050502040304050704" pitchFamily="66" charset="77"/>
              </a:rPr>
              <a:t>bobbing</a:t>
            </a:r>
            <a:r>
              <a:rPr lang="ro-RO" sz="2400" dirty="0">
                <a:solidFill>
                  <a:schemeClr val="bg1"/>
                </a:solidFill>
                <a:latin typeface="Dreaming Outloud Script Pro" panose="03050502040304050704" pitchFamily="66" charset="77"/>
                <a:cs typeface="Dreaming Outloud Script Pro" panose="03050502040304050704" pitchFamily="66" charset="77"/>
              </a:rPr>
              <a:t> for </a:t>
            </a:r>
            <a:r>
              <a:rPr lang="ro-RO" sz="2400" dirty="0" err="1">
                <a:solidFill>
                  <a:schemeClr val="bg1"/>
                </a:solidFill>
                <a:latin typeface="Dreaming Outloud Script Pro" panose="03050502040304050704" pitchFamily="66" charset="77"/>
                <a:cs typeface="Dreaming Outloud Script Pro" panose="03050502040304050704" pitchFamily="66" charset="77"/>
              </a:rPr>
              <a:t>apples</a:t>
            </a:r>
            <a:r>
              <a:rPr lang="ro-RO" sz="2400" dirty="0">
                <a:solidFill>
                  <a:schemeClr val="bg1"/>
                </a:solidFill>
                <a:latin typeface="Dreaming Outloud Script Pro" panose="03050502040304050704" pitchFamily="66" charset="77"/>
                <a:cs typeface="Dreaming Outloud Script Pro" panose="03050502040304050704" pitchFamily="66" charset="77"/>
              </a:rPr>
              <a:t> in </a:t>
            </a:r>
            <a:r>
              <a:rPr lang="ro-RO" sz="2400" dirty="0" err="1">
                <a:solidFill>
                  <a:schemeClr val="bg1"/>
                </a:solidFill>
                <a:latin typeface="Dreaming Outloud Script Pro" panose="03050502040304050704" pitchFamily="66" charset="77"/>
                <a:cs typeface="Dreaming Outloud Script Pro" panose="03050502040304050704" pitchFamily="66" charset="77"/>
              </a:rPr>
              <a:t>containers</a:t>
            </a:r>
            <a:r>
              <a:rPr lang="ro-RO" sz="2400" dirty="0">
                <a:solidFill>
                  <a:schemeClr val="bg1"/>
                </a:solidFill>
                <a:latin typeface="Dreaming Outloud Script Pro" panose="03050502040304050704" pitchFamily="66" charset="77"/>
                <a:cs typeface="Dreaming Outloud Script Pro" panose="03050502040304050704" pitchFamily="66" charset="77"/>
              </a:rPr>
              <a:t> full of </a:t>
            </a:r>
            <a:r>
              <a:rPr lang="ro-RO" sz="2400" dirty="0" err="1">
                <a:solidFill>
                  <a:schemeClr val="bg1"/>
                </a:solidFill>
                <a:latin typeface="Dreaming Outloud Script Pro" panose="03050502040304050704" pitchFamily="66" charset="77"/>
                <a:cs typeface="Dreaming Outloud Script Pro" panose="03050502040304050704" pitchFamily="66" charset="77"/>
              </a:rPr>
              <a:t>water</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telling</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ghost</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stories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and</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the</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carving</a:t>
            </a:r>
            <a:r>
              <a:rPr lang="ro-RO" sz="2400" dirty="0">
                <a:solidFill>
                  <a:schemeClr val="bg1"/>
                </a:solidFill>
                <a:latin typeface="Dreaming Outloud Script Pro" panose="03050502040304050704" pitchFamily="66" charset="77"/>
                <a:cs typeface="Dreaming Outloud Script Pro" panose="03050502040304050704" pitchFamily="66" charset="77"/>
              </a:rPr>
              <a:t> of </a:t>
            </a:r>
            <a:r>
              <a:rPr lang="ro-RO" sz="2400" dirty="0" err="1">
                <a:solidFill>
                  <a:schemeClr val="bg1"/>
                </a:solidFill>
                <a:latin typeface="Dreaming Outloud Script Pro" panose="03050502040304050704" pitchFamily="66" charset="77"/>
                <a:cs typeface="Dreaming Outloud Script Pro" panose="03050502040304050704" pitchFamily="66" charset="77"/>
              </a:rPr>
              <a:t>faces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into</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hollowed</a:t>
            </a:r>
            <a:r>
              <a:rPr lang="ro-RO" sz="2400" dirty="0">
                <a:solidFill>
                  <a:schemeClr val="bg1"/>
                </a:solidFill>
                <a:latin typeface="Dreaming Outloud Script Pro" panose="03050502040304050704" pitchFamily="66" charset="77"/>
                <a:cs typeface="Dreaming Outloud Script Pro" panose="03050502040304050704" pitchFamily="66" charset="77"/>
              </a:rPr>
              <a:t>-out </a:t>
            </a:r>
            <a:r>
              <a:rPr lang="ro-RO" sz="2400" dirty="0" err="1">
                <a:solidFill>
                  <a:schemeClr val="bg1"/>
                </a:solidFill>
                <a:latin typeface="Dreaming Outloud Script Pro" panose="03050502040304050704" pitchFamily="66" charset="77"/>
                <a:cs typeface="Dreaming Outloud Script Pro" panose="03050502040304050704" pitchFamily="66" charset="77"/>
              </a:rPr>
              <a:t>vegetables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such</a:t>
            </a:r>
            <a:r>
              <a:rPr lang="ro-RO" sz="2400" dirty="0">
                <a:solidFill>
                  <a:schemeClr val="bg1"/>
                </a:solidFill>
                <a:latin typeface="Dreaming Outloud Script Pro" panose="03050502040304050704" pitchFamily="66" charset="77"/>
                <a:cs typeface="Dreaming Outloud Script Pro" panose="03050502040304050704" pitchFamily="66" charset="77"/>
              </a:rPr>
              <a:t> as </a:t>
            </a:r>
            <a:r>
              <a:rPr lang="ro-RO" sz="2400" dirty="0" err="1">
                <a:solidFill>
                  <a:schemeClr val="bg1"/>
                </a:solidFill>
                <a:latin typeface="Dreaming Outloud Script Pro" panose="03050502040304050704" pitchFamily="66" charset="77"/>
                <a:cs typeface="Dreaming Outloud Script Pro" panose="03050502040304050704" pitchFamily="66" charset="77"/>
              </a:rPr>
              <a:t>swedes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and</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turnips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These</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faces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would</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usually</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be</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illuminated</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from</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within</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by</a:t>
            </a:r>
            <a:r>
              <a:rPr lang="ro-RO" sz="2400" dirty="0">
                <a:solidFill>
                  <a:schemeClr val="bg1"/>
                </a:solidFill>
                <a:latin typeface="Dreaming Outloud Script Pro" panose="03050502040304050704" pitchFamily="66" charset="77"/>
                <a:cs typeface="Dreaming Outloud Script Pro" panose="03050502040304050704" pitchFamily="66" charset="77"/>
              </a:rPr>
              <a:t> a </a:t>
            </a:r>
            <a:r>
              <a:rPr lang="ro-RO" sz="2400" dirty="0" err="1">
                <a:solidFill>
                  <a:schemeClr val="bg1"/>
                </a:solidFill>
                <a:latin typeface="Dreaming Outloud Script Pro" panose="03050502040304050704" pitchFamily="66" charset="77"/>
                <a:cs typeface="Dreaming Outloud Script Pro" panose="03050502040304050704" pitchFamily="66" charset="77"/>
              </a:rPr>
              <a:t>candle</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the</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lanterns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displayed</a:t>
            </a:r>
            <a:r>
              <a:rPr lang="ro-RO" sz="2400" dirty="0">
                <a:solidFill>
                  <a:schemeClr val="bg1"/>
                </a:solidFill>
                <a:latin typeface="Dreaming Outloud Script Pro" panose="03050502040304050704" pitchFamily="66" charset="77"/>
                <a:cs typeface="Dreaming Outloud Script Pro" panose="03050502040304050704" pitchFamily="66" charset="77"/>
              </a:rPr>
              <a:t> on </a:t>
            </a:r>
            <a:r>
              <a:rPr lang="ro-RO" sz="2400" dirty="0" err="1">
                <a:solidFill>
                  <a:schemeClr val="bg1"/>
                </a:solidFill>
                <a:latin typeface="Dreaming Outloud Script Pro" panose="03050502040304050704" pitchFamily="66" charset="77"/>
                <a:cs typeface="Dreaming Outloud Script Pro" panose="03050502040304050704" pitchFamily="66" charset="77"/>
              </a:rPr>
              <a:t>window</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sills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to</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ward</a:t>
            </a:r>
            <a:r>
              <a:rPr lang="ro-RO" sz="2400" dirty="0">
                <a:solidFill>
                  <a:schemeClr val="bg1"/>
                </a:solidFill>
                <a:latin typeface="Dreaming Outloud Script Pro" panose="03050502040304050704" pitchFamily="66" charset="77"/>
                <a:cs typeface="Dreaming Outloud Script Pro" panose="03050502040304050704" pitchFamily="66" charset="77"/>
              </a:rPr>
              <a:t> off </a:t>
            </a:r>
            <a:r>
              <a:rPr lang="ro-RO" sz="2400" dirty="0" err="1">
                <a:solidFill>
                  <a:schemeClr val="bg1"/>
                </a:solidFill>
                <a:latin typeface="Dreaming Outloud Script Pro" panose="03050502040304050704" pitchFamily="66" charset="77"/>
                <a:cs typeface="Dreaming Outloud Script Pro" panose="03050502040304050704" pitchFamily="66" charset="77"/>
              </a:rPr>
              <a:t>any</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evil</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spirits</a:t>
            </a:r>
            <a:r>
              <a:rPr lang="ro-RO" sz="2400" dirty="0">
                <a:solidFill>
                  <a:schemeClr val="bg1"/>
                </a:solidFill>
                <a:latin typeface="Dreaming Outloud Script Pro" panose="03050502040304050704" pitchFamily="66" charset="77"/>
                <a:cs typeface="Dreaming Outloud Script Pro" panose="03050502040304050704" pitchFamily="66" charset="77"/>
              </a:rPr>
              <a:t>. The </a:t>
            </a:r>
            <a:r>
              <a:rPr lang="ro-RO" sz="2400" dirty="0" err="1">
                <a:solidFill>
                  <a:schemeClr val="bg1"/>
                </a:solidFill>
                <a:latin typeface="Dreaming Outloud Script Pro" panose="03050502040304050704" pitchFamily="66" charset="77"/>
                <a:cs typeface="Dreaming Outloud Script Pro" panose="03050502040304050704" pitchFamily="66" charset="77"/>
              </a:rPr>
              <a:t>current</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use</a:t>
            </a:r>
            <a:r>
              <a:rPr lang="ro-RO" sz="2400" dirty="0">
                <a:solidFill>
                  <a:schemeClr val="bg1"/>
                </a:solidFill>
                <a:latin typeface="Dreaming Outloud Script Pro" panose="03050502040304050704" pitchFamily="66" charset="77"/>
                <a:cs typeface="Dreaming Outloud Script Pro" panose="03050502040304050704" pitchFamily="66" charset="77"/>
              </a:rPr>
              <a:t> of </a:t>
            </a:r>
            <a:r>
              <a:rPr lang="ro-RO" sz="2400" dirty="0" err="1">
                <a:solidFill>
                  <a:schemeClr val="bg1"/>
                </a:solidFill>
                <a:latin typeface="Dreaming Outloud Script Pro" panose="03050502040304050704" pitchFamily="66" charset="77"/>
                <a:cs typeface="Dreaming Outloud Script Pro" panose="03050502040304050704" pitchFamily="66" charset="77"/>
              </a:rPr>
              <a:t>pumpkins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is</a:t>
            </a:r>
            <a:r>
              <a:rPr lang="ro-RO" sz="2400" dirty="0">
                <a:solidFill>
                  <a:schemeClr val="bg1"/>
                </a:solidFill>
                <a:latin typeface="Dreaming Outloud Script Pro" panose="03050502040304050704" pitchFamily="66" charset="77"/>
                <a:cs typeface="Dreaming Outloud Script Pro" panose="03050502040304050704" pitchFamily="66" charset="77"/>
              </a:rPr>
              <a:t> a </a:t>
            </a:r>
            <a:r>
              <a:rPr lang="ro-RO" sz="2400" dirty="0" err="1">
                <a:solidFill>
                  <a:schemeClr val="bg1"/>
                </a:solidFill>
                <a:latin typeface="Dreaming Outloud Script Pro" panose="03050502040304050704" pitchFamily="66" charset="77"/>
                <a:cs typeface="Dreaming Outloud Script Pro" panose="03050502040304050704" pitchFamily="66" charset="77"/>
              </a:rPr>
              <a:t>relatively</a:t>
            </a:r>
            <a:r>
              <a:rPr lang="ro-RO" sz="2400" dirty="0">
                <a:solidFill>
                  <a:schemeClr val="bg1"/>
                </a:solidFill>
                <a:latin typeface="Dreaming Outloud Script Pro" panose="03050502040304050704" pitchFamily="66" charset="77"/>
                <a:cs typeface="Dreaming Outloud Script Pro" panose="03050502040304050704" pitchFamily="66" charset="77"/>
              </a:rPr>
              <a:t> modern </a:t>
            </a:r>
            <a:r>
              <a:rPr lang="ro-RO" sz="2400" dirty="0" err="1">
                <a:solidFill>
                  <a:schemeClr val="bg1"/>
                </a:solidFill>
                <a:latin typeface="Dreaming Outloud Script Pro" panose="03050502040304050704" pitchFamily="66" charset="77"/>
                <a:cs typeface="Dreaming Outloud Script Pro" panose="03050502040304050704" pitchFamily="66" charset="77"/>
              </a:rPr>
              <a:t>innovation</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imported</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from</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the</a:t>
            </a:r>
            <a:r>
              <a:rPr lang="ro-RO" sz="2400" dirty="0">
                <a:solidFill>
                  <a:schemeClr val="bg1"/>
                </a:solidFill>
                <a:latin typeface="Dreaming Outloud Script Pro" panose="03050502040304050704" pitchFamily="66" charset="77"/>
                <a:cs typeface="Dreaming Outloud Script Pro" panose="03050502040304050704" pitchFamily="66" charset="77"/>
              </a:rPr>
              <a:t> United </a:t>
            </a:r>
            <a:r>
              <a:rPr lang="ro-RO" sz="2400" dirty="0" err="1">
                <a:solidFill>
                  <a:schemeClr val="bg1"/>
                </a:solidFill>
                <a:latin typeface="Dreaming Outloud Script Pro" panose="03050502040304050704" pitchFamily="66" charset="77"/>
                <a:cs typeface="Dreaming Outloud Script Pro" panose="03050502040304050704" pitchFamily="66" charset="77"/>
              </a:rPr>
              <a:t>States</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and</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we</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can</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also</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extend</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the</a:t>
            </a:r>
            <a:r>
              <a:rPr lang="ro-RO" sz="2400" dirty="0">
                <a:solidFill>
                  <a:schemeClr val="bg1"/>
                </a:solidFill>
                <a:latin typeface="Dreaming Outloud Script Pro" panose="03050502040304050704" pitchFamily="66" charset="77"/>
                <a:cs typeface="Dreaming Outloud Script Pro" panose="03050502040304050704" pitchFamily="66" charset="77"/>
              </a:rPr>
              <a:t> same </a:t>
            </a:r>
            <a:r>
              <a:rPr lang="ro-RO" sz="2400" dirty="0" err="1">
                <a:solidFill>
                  <a:schemeClr val="bg1"/>
                </a:solidFill>
                <a:latin typeface="Dreaming Outloud Script Pro" panose="03050502040304050704" pitchFamily="66" charset="77"/>
                <a:cs typeface="Dreaming Outloud Script Pro" panose="03050502040304050704" pitchFamily="66" charset="77"/>
              </a:rPr>
              <a:t>debt</a:t>
            </a:r>
            <a:r>
              <a:rPr lang="ro-RO" sz="2400" dirty="0">
                <a:solidFill>
                  <a:schemeClr val="bg1"/>
                </a:solidFill>
                <a:latin typeface="Dreaming Outloud Script Pro" panose="03050502040304050704" pitchFamily="66" charset="77"/>
                <a:cs typeface="Dreaming Outloud Script Pro" panose="03050502040304050704" pitchFamily="66" charset="77"/>
              </a:rPr>
              <a:t> of </a:t>
            </a:r>
            <a:r>
              <a:rPr lang="ro-RO" sz="2400" dirty="0" err="1">
                <a:solidFill>
                  <a:schemeClr val="bg1"/>
                </a:solidFill>
                <a:latin typeface="Dreaming Outloud Script Pro" panose="03050502040304050704" pitchFamily="66" charset="77"/>
                <a:cs typeface="Dreaming Outloud Script Pro" panose="03050502040304050704" pitchFamily="66" charset="77"/>
              </a:rPr>
              <a:t>gratitude</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to</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our</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friends</a:t>
            </a:r>
            <a:r>
              <a:rPr lang="ro-RO" sz="2400" dirty="0">
                <a:solidFill>
                  <a:schemeClr val="bg1"/>
                </a:solidFill>
                <a:latin typeface="Dreaming Outloud Script Pro" panose="03050502040304050704" pitchFamily="66" charset="77"/>
                <a:cs typeface="Dreaming Outloud Script Pro" panose="03050502040304050704" pitchFamily="66" charset="77"/>
              </a:rPr>
              <a:t> in America for </a:t>
            </a:r>
            <a:r>
              <a:rPr lang="ro-RO" sz="2400" dirty="0" err="1">
                <a:solidFill>
                  <a:schemeClr val="bg1"/>
                </a:solidFill>
                <a:latin typeface="Dreaming Outloud Script Pro" panose="03050502040304050704" pitchFamily="66" charset="77"/>
                <a:cs typeface="Dreaming Outloud Script Pro" panose="03050502040304050704" pitchFamily="66" charset="77"/>
              </a:rPr>
              <a:t>that</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quaint</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trick</a:t>
            </a:r>
            <a:r>
              <a:rPr lang="ro-RO" sz="2400" dirty="0">
                <a:solidFill>
                  <a:schemeClr val="bg1"/>
                </a:solidFill>
                <a:latin typeface="Dreaming Outloud Script Pro" panose="03050502040304050704" pitchFamily="66" charset="77"/>
                <a:cs typeface="Dreaming Outloud Script Pro" panose="03050502040304050704" pitchFamily="66" charset="77"/>
              </a:rPr>
              <a:t>-or-</a:t>
            </a:r>
            <a:r>
              <a:rPr lang="ro-RO" sz="2400" dirty="0" err="1">
                <a:solidFill>
                  <a:schemeClr val="bg1"/>
                </a:solidFill>
                <a:latin typeface="Dreaming Outloud Script Pro" panose="03050502040304050704" pitchFamily="66" charset="77"/>
                <a:cs typeface="Dreaming Outloud Script Pro" panose="03050502040304050704" pitchFamily="66" charset="77"/>
              </a:rPr>
              <a:t>treat</a:t>
            </a:r>
            <a:r>
              <a:rPr lang="ro-RO" sz="2400" dirty="0">
                <a:solidFill>
                  <a:schemeClr val="bg1"/>
                </a:solidFill>
                <a:latin typeface="Dreaming Outloud Script Pro" panose="03050502040304050704" pitchFamily="66" charset="77"/>
                <a:cs typeface="Dreaming Outloud Script Pro" panose="03050502040304050704" pitchFamily="66" charset="77"/>
              </a:rPr>
              <a:t>” </a:t>
            </a:r>
            <a:r>
              <a:rPr lang="ro-RO" sz="2400" dirty="0" err="1">
                <a:solidFill>
                  <a:schemeClr val="bg1"/>
                </a:solidFill>
                <a:latin typeface="Dreaming Outloud Script Pro" panose="03050502040304050704" pitchFamily="66" charset="77"/>
                <a:cs typeface="Dreaming Outloud Script Pro" panose="03050502040304050704" pitchFamily="66" charset="77"/>
              </a:rPr>
              <a:t>tradition</a:t>
            </a:r>
            <a:r>
              <a:rPr lang="ro-RO" sz="2400" dirty="0">
                <a:solidFill>
                  <a:schemeClr val="bg1"/>
                </a:solidFill>
                <a:latin typeface="Dreaming Outloud Script Pro" panose="03050502040304050704" pitchFamily="66" charset="77"/>
                <a:cs typeface="Dreaming Outloud Script Pro" panose="03050502040304050704" pitchFamily="66" charset="77"/>
              </a:rPr>
              <a:t>!</a:t>
            </a:r>
          </a:p>
        </p:txBody>
      </p:sp>
      <mc:AlternateContent xmlns:mc="http://schemas.openxmlformats.org/markup-compatibility/2006">
        <mc:Choice xmlns:am3d="http://schemas.microsoft.com/office/drawing/2017/model3d" xmlns="" Requires="am3d">
          <p:graphicFrame>
            <p:nvGraphicFramePr>
              <p:cNvPr id="7" name="3D Model 6" descr="Apple">
                <a:extLst>
                  <a:ext uri="{FF2B5EF4-FFF2-40B4-BE49-F238E27FC236}">
                    <a16:creationId xmlns:a16="http://schemas.microsoft.com/office/drawing/2014/main" id="{00033C35-7CA2-69F0-CE50-11A349ABDC83}"/>
                  </a:ext>
                </a:extLst>
              </p:cNvPr>
              <p:cNvGraphicFramePr>
                <a:graphicFrameLocks noChangeAspect="1"/>
              </p:cNvGraphicFramePr>
              <p:nvPr>
                <p:extLst>
                  <p:ext uri="{D42A27DB-BD31-4B8C-83A1-F6EECF244321}">
                    <p14:modId xmlns:p14="http://schemas.microsoft.com/office/powerpoint/2010/main" val="4256633696"/>
                  </p:ext>
                </p:extLst>
              </p:nvPr>
            </p:nvGraphicFramePr>
            <p:xfrm>
              <a:off x="10089793" y="4372207"/>
              <a:ext cx="2742038" cy="3503715"/>
            </p:xfrm>
            <a:graphic>
              <a:graphicData uri="http://schemas.microsoft.com/office/drawing/2017/model3d">
                <am3d:model3d r:embed="rId5">
                  <am3d:spPr>
                    <a:xfrm>
                      <a:off x="0" y="0"/>
                      <a:ext cx="2742038" cy="3503715"/>
                    </a:xfrm>
                    <a:prstGeom prst="rect">
                      <a:avLst/>
                    </a:prstGeom>
                  </am3d:spPr>
                  <am3d:camera>
                    <am3d:pos x="0" y="0" z="72645944"/>
                    <am3d:up dx="0" dy="36000000" dz="0"/>
                    <am3d:lookAt x="0" y="0" z="0"/>
                    <am3d:perspective fov="2700000"/>
                  </am3d:camera>
                  <am3d:trans>
                    <am3d:meterPerModelUnit n="15250184" d="1000000"/>
                    <am3d:preTrans dx="0" dy="-18031083" dz="2"/>
                    <am3d:scale>
                      <am3d:sx n="1000000" d="1000000"/>
                      <am3d:sy n="1000000" d="1000000"/>
                      <am3d:sz n="1000000" d="1000000"/>
                    </am3d:scale>
                    <am3d:rot ax="470682" ay="1088031" az="147324"/>
                    <am3d:postTrans dx="0" dy="0" dz="0"/>
                  </am3d:trans>
                  <am3d:raster rName="Office3DRenderer" rVer="16.0.8326">
                    <am3d:blip r:embed="rId6"/>
                  </am3d:raster>
                  <am3d:objViewport viewportSz="528096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descr="Apple">
                <a:extLst>
                  <a:ext uri="{FF2B5EF4-FFF2-40B4-BE49-F238E27FC236}">
                    <a16:creationId xmlns:a16="http://schemas.microsoft.com/office/drawing/2014/main" id="{00033C35-7CA2-69F0-CE50-11A349ABDC83}"/>
                  </a:ext>
                </a:extLst>
              </p:cNvPr>
              <p:cNvPicPr>
                <a:picLocks noGrp="1" noRot="1" noChangeAspect="1" noMove="1" noResize="1" noEditPoints="1" noAdjustHandles="1" noChangeArrowheads="1" noChangeShapeType="1" noCrop="1"/>
              </p:cNvPicPr>
              <p:nvPr/>
            </p:nvPicPr>
            <p:blipFill>
              <a:blip r:embed="rId7"/>
              <a:stretch>
                <a:fillRect/>
              </a:stretch>
            </p:blipFill>
            <p:spPr>
              <a:xfrm>
                <a:off x="10089793" y="4372207"/>
                <a:ext cx="2742038" cy="3503715"/>
              </a:xfrm>
              <a:prstGeom prst="rect">
                <a:avLst/>
              </a:prstGeom>
            </p:spPr>
          </p:pic>
        </mc:Fallback>
      </mc:AlternateContent>
    </p:spTree>
    <p:extLst>
      <p:ext uri="{BB962C8B-B14F-4D97-AF65-F5344CB8AC3E}">
        <p14:creationId xmlns:p14="http://schemas.microsoft.com/office/powerpoint/2010/main" val="180115734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5605174-654B-145D-A097-D93E8CE186B0}"/>
              </a:ext>
            </a:extLst>
          </p:cNvPr>
          <p:cNvSpPr/>
          <p:nvPr/>
        </p:nvSpPr>
        <p:spPr>
          <a:xfrm>
            <a:off x="-198783" y="-258417"/>
            <a:ext cx="12390783" cy="7116417"/>
          </a:xfrm>
          <a:prstGeom prst="rect">
            <a:avLst/>
          </a:prstGeom>
          <a:solidFill>
            <a:srgbClr val="65251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sz="16600" dirty="0">
                <a:latin typeface="Jokerman" pitchFamily="82" charset="77"/>
              </a:rPr>
              <a:t>THE END</a:t>
            </a:r>
          </a:p>
        </p:txBody>
      </p:sp>
    </p:spTree>
    <p:extLst>
      <p:ext uri="{BB962C8B-B14F-4D97-AF65-F5344CB8AC3E}">
        <p14:creationId xmlns:p14="http://schemas.microsoft.com/office/powerpoint/2010/main" val="227171422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10246</TotalTime>
  <Words>334</Words>
  <Application>Microsoft Office PowerPoint</Application>
  <PresentationFormat>Widescreen</PresentationFormat>
  <Paragraphs>26</Paragraphs>
  <Slides>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Arial</vt:lpstr>
      <vt:lpstr>Calibri</vt:lpstr>
      <vt:lpstr>Calibri Light</vt:lpstr>
      <vt:lpstr>Copperplate</vt:lpstr>
      <vt:lpstr>Dreaming Outloud Script Pro</vt:lpstr>
      <vt:lpstr>Helvetica</vt:lpstr>
      <vt:lpstr>Hoefler Text</vt:lpstr>
      <vt:lpstr>Jokerman</vt:lpstr>
      <vt:lpstr>Modern Love</vt:lpstr>
      <vt:lpstr>Office Theme</vt:lpstr>
      <vt:lpstr>PowerPoint Presentation</vt:lpstr>
      <vt:lpstr>How Americans Celebrate Halloween</vt:lpstr>
      <vt:lpstr>PowerPoint Presentation</vt:lpstr>
      <vt:lpstr>PowerPoint Presentation</vt:lpstr>
      <vt:lpstr>How The UK Celebrates Halloween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Laviniu Tripa</dc:creator>
  <cp:lastModifiedBy>Ancuta Savan</cp:lastModifiedBy>
  <cp:revision>4</cp:revision>
  <dcterms:created xsi:type="dcterms:W3CDTF">2023-10-20T14:50:23Z</dcterms:created>
  <dcterms:modified xsi:type="dcterms:W3CDTF">2023-11-07T06:06:18Z</dcterms:modified>
</cp:coreProperties>
</file>