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57" r:id="rId3"/>
    <p:sldId id="258" r:id="rId4"/>
    <p:sldId id="259" r:id="rId5"/>
    <p:sldId id="260" r:id="rId6"/>
  </p:sldIdLst>
  <p:sldSz cx="12192000" cy="6858000"/>
  <p:notesSz cx="6858000" cy="9144000"/>
  <p:defaultText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71"/>
    <p:restoredTop sz="94685"/>
  </p:normalViewPr>
  <p:slideViewPr>
    <p:cSldViewPr snapToGrid="0">
      <p:cViewPr varScale="1">
        <p:scale>
          <a:sx n="126" d="100"/>
          <a:sy n="126" d="100"/>
        </p:scale>
        <p:origin x="224" y="5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R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1BF186C-C344-A241-93F3-E18B45B0D0C0}" type="datetimeFigureOut">
              <a:rPr lang="en-RO" smtClean="0"/>
              <a:t>22.10.2024</a:t>
            </a:fld>
            <a:endParaRPr lang="en-R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R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R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DE7AA95-B7A9-6A43-B9D1-9C0CF352B1A6}" type="slidenum">
              <a:rPr lang="en-RO" smtClean="0"/>
              <a:t>‹#›</a:t>
            </a:fld>
            <a:endParaRPr lang="en-RO"/>
          </a:p>
        </p:txBody>
      </p:sp>
    </p:spTree>
    <p:extLst>
      <p:ext uri="{BB962C8B-B14F-4D97-AF65-F5344CB8AC3E}">
        <p14:creationId xmlns:p14="http://schemas.microsoft.com/office/powerpoint/2010/main" val="26877189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RO" dirty="0"/>
          </a:p>
        </p:txBody>
      </p:sp>
      <p:sp>
        <p:nvSpPr>
          <p:cNvPr id="4" name="Slide Number Placeholder 3"/>
          <p:cNvSpPr>
            <a:spLocks noGrp="1"/>
          </p:cNvSpPr>
          <p:nvPr>
            <p:ph type="sldNum" sz="quarter" idx="5"/>
          </p:nvPr>
        </p:nvSpPr>
        <p:spPr/>
        <p:txBody>
          <a:bodyPr/>
          <a:lstStyle/>
          <a:p>
            <a:fld id="{1DE7AA95-B7A9-6A43-B9D1-9C0CF352B1A6}" type="slidenum">
              <a:rPr lang="en-RO" smtClean="0"/>
              <a:t>1</a:t>
            </a:fld>
            <a:endParaRPr lang="en-RO"/>
          </a:p>
        </p:txBody>
      </p:sp>
    </p:spTree>
    <p:extLst>
      <p:ext uri="{BB962C8B-B14F-4D97-AF65-F5344CB8AC3E}">
        <p14:creationId xmlns:p14="http://schemas.microsoft.com/office/powerpoint/2010/main" val="16015362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59FCFC-6F9C-D516-7C40-E58111FBA48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RO"/>
          </a:p>
        </p:txBody>
      </p:sp>
      <p:sp>
        <p:nvSpPr>
          <p:cNvPr id="3" name="Subtitle 2">
            <a:extLst>
              <a:ext uri="{FF2B5EF4-FFF2-40B4-BE49-F238E27FC236}">
                <a16:creationId xmlns:a16="http://schemas.microsoft.com/office/drawing/2014/main" id="{D65D53F2-AF5A-D7BD-DC36-AB7C9E677D2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RO"/>
          </a:p>
        </p:txBody>
      </p:sp>
      <p:sp>
        <p:nvSpPr>
          <p:cNvPr id="4" name="Date Placeholder 3">
            <a:extLst>
              <a:ext uri="{FF2B5EF4-FFF2-40B4-BE49-F238E27FC236}">
                <a16:creationId xmlns:a16="http://schemas.microsoft.com/office/drawing/2014/main" id="{055F0117-7955-6CF8-CA4E-1D9A10701182}"/>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D61007CB-3FB6-B475-E1AE-43B58949C79B}"/>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17FFEEB4-612B-FA3F-252B-61F72B0A7AE0}"/>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28890774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65B743-A28C-90B3-F1D1-B673DA0E46FA}"/>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8320284F-1754-B23D-8386-D71A16332D83}"/>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90BE1528-DBDE-0864-A501-5EA76552DC1B}"/>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B6B7613B-7C98-56BA-B318-3B9110B74F18}"/>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D9868F51-0D46-087D-0E29-A6944422BF15}"/>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26848282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6BD863-6754-AC53-ADC9-EF0024A977A8}"/>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RO"/>
          </a:p>
        </p:txBody>
      </p:sp>
      <p:sp>
        <p:nvSpPr>
          <p:cNvPr id="3" name="Text Placeholder 2">
            <a:extLst>
              <a:ext uri="{FF2B5EF4-FFF2-40B4-BE49-F238E27FC236}">
                <a16:creationId xmlns:a16="http://schemas.microsoft.com/office/drawing/2014/main" id="{5D87280A-4A3A-CEB2-629A-AD167DF9F5EA}"/>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180113C3-3C66-2D2F-CD78-A1FE602CBB73}"/>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1881D8D1-686C-C24A-9C14-AC51C1E48459}"/>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64B1FFDD-44FB-5CC7-D5EB-6D4617DC3264}"/>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41705641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FD07D-E962-E1DC-01E6-0B33F0EBE121}"/>
              </a:ext>
            </a:extLst>
          </p:cNvPr>
          <p:cNvSpPr>
            <a:spLocks noGrp="1"/>
          </p:cNvSpPr>
          <p:nvPr>
            <p:ph type="title"/>
          </p:nvPr>
        </p:nvSpPr>
        <p:spPr/>
        <p:txBody>
          <a:bodyPr/>
          <a:lstStyle/>
          <a:p>
            <a:r>
              <a:rPr lang="en-GB"/>
              <a:t>Click to edit Master title style</a:t>
            </a:r>
            <a:endParaRPr lang="en-RO"/>
          </a:p>
        </p:txBody>
      </p:sp>
      <p:sp>
        <p:nvSpPr>
          <p:cNvPr id="3" name="Content Placeholder 2">
            <a:extLst>
              <a:ext uri="{FF2B5EF4-FFF2-40B4-BE49-F238E27FC236}">
                <a16:creationId xmlns:a16="http://schemas.microsoft.com/office/drawing/2014/main" id="{1D4CB529-F5D9-B1C9-6944-ACDF8AAF220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Content Placeholder 3">
            <a:extLst>
              <a:ext uri="{FF2B5EF4-FFF2-40B4-BE49-F238E27FC236}">
                <a16:creationId xmlns:a16="http://schemas.microsoft.com/office/drawing/2014/main" id="{82D1E86C-2C1A-A0F4-27CD-87627CD8504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Date Placeholder 4">
            <a:extLst>
              <a:ext uri="{FF2B5EF4-FFF2-40B4-BE49-F238E27FC236}">
                <a16:creationId xmlns:a16="http://schemas.microsoft.com/office/drawing/2014/main" id="{B180B24C-3412-5581-2752-F53354A307EA}"/>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6" name="Footer Placeholder 5">
            <a:extLst>
              <a:ext uri="{FF2B5EF4-FFF2-40B4-BE49-F238E27FC236}">
                <a16:creationId xmlns:a16="http://schemas.microsoft.com/office/drawing/2014/main" id="{9BB2B517-3B92-A676-3E9E-EA6AD13CC422}"/>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EE2291CB-0648-8374-96EC-C6395AD1B671}"/>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31033266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E2182-3B7E-425B-25DC-D69B06713C82}"/>
              </a:ext>
            </a:extLst>
          </p:cNvPr>
          <p:cNvSpPr>
            <a:spLocks noGrp="1"/>
          </p:cNvSpPr>
          <p:nvPr>
            <p:ph type="title"/>
          </p:nvPr>
        </p:nvSpPr>
        <p:spPr>
          <a:xfrm>
            <a:off x="839788" y="365125"/>
            <a:ext cx="10515600" cy="1325563"/>
          </a:xfrm>
        </p:spPr>
        <p:txBody>
          <a:bodyPr/>
          <a:lstStyle/>
          <a:p>
            <a:r>
              <a:rPr lang="en-GB"/>
              <a:t>Click to edit Master title style</a:t>
            </a:r>
            <a:endParaRPr lang="en-RO"/>
          </a:p>
        </p:txBody>
      </p:sp>
      <p:sp>
        <p:nvSpPr>
          <p:cNvPr id="3" name="Text Placeholder 2">
            <a:extLst>
              <a:ext uri="{FF2B5EF4-FFF2-40B4-BE49-F238E27FC236}">
                <a16:creationId xmlns:a16="http://schemas.microsoft.com/office/drawing/2014/main" id="{B2E27AF0-5795-B0CD-95DA-2521C6ACCB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829F33-DCA9-6BB9-94AA-419A982385C5}"/>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5" name="Text Placeholder 4">
            <a:extLst>
              <a:ext uri="{FF2B5EF4-FFF2-40B4-BE49-F238E27FC236}">
                <a16:creationId xmlns:a16="http://schemas.microsoft.com/office/drawing/2014/main" id="{5F01E6B5-D264-20E8-4797-C71E42DB585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A84965CF-8A6D-3B86-1667-5DB6CC26B10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7" name="Date Placeholder 6">
            <a:extLst>
              <a:ext uri="{FF2B5EF4-FFF2-40B4-BE49-F238E27FC236}">
                <a16:creationId xmlns:a16="http://schemas.microsoft.com/office/drawing/2014/main" id="{FB602BC4-B7FF-4A2F-5E42-AB9B71AAC2F0}"/>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8" name="Footer Placeholder 7">
            <a:extLst>
              <a:ext uri="{FF2B5EF4-FFF2-40B4-BE49-F238E27FC236}">
                <a16:creationId xmlns:a16="http://schemas.microsoft.com/office/drawing/2014/main" id="{A965DF39-7317-B8A8-957A-8C77BE2250F9}"/>
              </a:ext>
            </a:extLst>
          </p:cNvPr>
          <p:cNvSpPr>
            <a:spLocks noGrp="1"/>
          </p:cNvSpPr>
          <p:nvPr>
            <p:ph type="ftr" sz="quarter" idx="11"/>
          </p:nvPr>
        </p:nvSpPr>
        <p:spPr/>
        <p:txBody>
          <a:bodyPr/>
          <a:lstStyle/>
          <a:p>
            <a:endParaRPr lang="en-RO"/>
          </a:p>
        </p:txBody>
      </p:sp>
      <p:sp>
        <p:nvSpPr>
          <p:cNvPr id="9" name="Slide Number Placeholder 8">
            <a:extLst>
              <a:ext uri="{FF2B5EF4-FFF2-40B4-BE49-F238E27FC236}">
                <a16:creationId xmlns:a16="http://schemas.microsoft.com/office/drawing/2014/main" id="{5C3D57C5-EE0B-02F8-FDFE-3904361DDF5F}"/>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1915574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9D8A6-A8AB-DCFD-CC74-0E06D081AE73}"/>
              </a:ext>
            </a:extLst>
          </p:cNvPr>
          <p:cNvSpPr>
            <a:spLocks noGrp="1"/>
          </p:cNvSpPr>
          <p:nvPr>
            <p:ph type="title"/>
          </p:nvPr>
        </p:nvSpPr>
        <p:spPr/>
        <p:txBody>
          <a:bodyPr/>
          <a:lstStyle/>
          <a:p>
            <a:r>
              <a:rPr lang="en-GB"/>
              <a:t>Click to edit Master title style</a:t>
            </a:r>
            <a:endParaRPr lang="en-RO"/>
          </a:p>
        </p:txBody>
      </p:sp>
      <p:sp>
        <p:nvSpPr>
          <p:cNvPr id="3" name="Date Placeholder 2">
            <a:extLst>
              <a:ext uri="{FF2B5EF4-FFF2-40B4-BE49-F238E27FC236}">
                <a16:creationId xmlns:a16="http://schemas.microsoft.com/office/drawing/2014/main" id="{E2A7FD23-01BC-535B-06B0-D3E1698AE2B4}"/>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4" name="Footer Placeholder 3">
            <a:extLst>
              <a:ext uri="{FF2B5EF4-FFF2-40B4-BE49-F238E27FC236}">
                <a16:creationId xmlns:a16="http://schemas.microsoft.com/office/drawing/2014/main" id="{740F728B-66B9-F088-FA36-3E1916DCE284}"/>
              </a:ext>
            </a:extLst>
          </p:cNvPr>
          <p:cNvSpPr>
            <a:spLocks noGrp="1"/>
          </p:cNvSpPr>
          <p:nvPr>
            <p:ph type="ftr" sz="quarter" idx="11"/>
          </p:nvPr>
        </p:nvSpPr>
        <p:spPr/>
        <p:txBody>
          <a:bodyPr/>
          <a:lstStyle/>
          <a:p>
            <a:endParaRPr lang="en-RO"/>
          </a:p>
        </p:txBody>
      </p:sp>
      <p:sp>
        <p:nvSpPr>
          <p:cNvPr id="5" name="Slide Number Placeholder 4">
            <a:extLst>
              <a:ext uri="{FF2B5EF4-FFF2-40B4-BE49-F238E27FC236}">
                <a16:creationId xmlns:a16="http://schemas.microsoft.com/office/drawing/2014/main" id="{EAA7F583-1036-BCEA-A7A9-A1008DE05C1A}"/>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37435549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7990BDC-11DC-B942-F446-5B1BB19B1687}"/>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3" name="Footer Placeholder 2">
            <a:extLst>
              <a:ext uri="{FF2B5EF4-FFF2-40B4-BE49-F238E27FC236}">
                <a16:creationId xmlns:a16="http://schemas.microsoft.com/office/drawing/2014/main" id="{9A208CD8-3FE6-2FB1-A0E2-8F53F3AD9923}"/>
              </a:ext>
            </a:extLst>
          </p:cNvPr>
          <p:cNvSpPr>
            <a:spLocks noGrp="1"/>
          </p:cNvSpPr>
          <p:nvPr>
            <p:ph type="ftr" sz="quarter" idx="11"/>
          </p:nvPr>
        </p:nvSpPr>
        <p:spPr/>
        <p:txBody>
          <a:bodyPr/>
          <a:lstStyle/>
          <a:p>
            <a:endParaRPr lang="en-RO"/>
          </a:p>
        </p:txBody>
      </p:sp>
      <p:sp>
        <p:nvSpPr>
          <p:cNvPr id="4" name="Slide Number Placeholder 3">
            <a:extLst>
              <a:ext uri="{FF2B5EF4-FFF2-40B4-BE49-F238E27FC236}">
                <a16:creationId xmlns:a16="http://schemas.microsoft.com/office/drawing/2014/main" id="{532B1368-E4E2-9BF7-1941-D1E62B5D2C1D}"/>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2174707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2D5B3-BDC0-BB97-D1F0-4B2149DC6C6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Content Placeholder 2">
            <a:extLst>
              <a:ext uri="{FF2B5EF4-FFF2-40B4-BE49-F238E27FC236}">
                <a16:creationId xmlns:a16="http://schemas.microsoft.com/office/drawing/2014/main" id="{C5D366C2-2E7F-4B0F-B5B2-E63D7939EAD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Text Placeholder 3">
            <a:extLst>
              <a:ext uri="{FF2B5EF4-FFF2-40B4-BE49-F238E27FC236}">
                <a16:creationId xmlns:a16="http://schemas.microsoft.com/office/drawing/2014/main" id="{C7C972B3-B7E1-14DD-31AA-E274B504935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CD15915-3D49-165B-BE6A-10926A325B76}"/>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6" name="Footer Placeholder 5">
            <a:extLst>
              <a:ext uri="{FF2B5EF4-FFF2-40B4-BE49-F238E27FC236}">
                <a16:creationId xmlns:a16="http://schemas.microsoft.com/office/drawing/2014/main" id="{FBA1390E-8630-E505-2F03-8D5109EF538D}"/>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A6F64051-A761-3030-E9CC-AF10955DC608}"/>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1184988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3433EC-4C4E-36FB-22E7-AB5CFFE5F4C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RO"/>
          </a:p>
        </p:txBody>
      </p:sp>
      <p:sp>
        <p:nvSpPr>
          <p:cNvPr id="3" name="Picture Placeholder 2">
            <a:extLst>
              <a:ext uri="{FF2B5EF4-FFF2-40B4-BE49-F238E27FC236}">
                <a16:creationId xmlns:a16="http://schemas.microsoft.com/office/drawing/2014/main" id="{7FB36267-A1E4-3569-1A77-9EE001FA49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RO"/>
          </a:p>
        </p:txBody>
      </p:sp>
      <p:sp>
        <p:nvSpPr>
          <p:cNvPr id="4" name="Text Placeholder 3">
            <a:extLst>
              <a:ext uri="{FF2B5EF4-FFF2-40B4-BE49-F238E27FC236}">
                <a16:creationId xmlns:a16="http://schemas.microsoft.com/office/drawing/2014/main" id="{F38A219D-40AE-BCB1-5F10-A3483DA74D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DB1E837-00C8-56A8-E0A4-DEE07DA6BD74}"/>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6" name="Footer Placeholder 5">
            <a:extLst>
              <a:ext uri="{FF2B5EF4-FFF2-40B4-BE49-F238E27FC236}">
                <a16:creationId xmlns:a16="http://schemas.microsoft.com/office/drawing/2014/main" id="{7C76F311-6F24-16F4-17F5-FEE0F37A81A9}"/>
              </a:ext>
            </a:extLst>
          </p:cNvPr>
          <p:cNvSpPr>
            <a:spLocks noGrp="1"/>
          </p:cNvSpPr>
          <p:nvPr>
            <p:ph type="ftr" sz="quarter" idx="11"/>
          </p:nvPr>
        </p:nvSpPr>
        <p:spPr/>
        <p:txBody>
          <a:bodyPr/>
          <a:lstStyle/>
          <a:p>
            <a:endParaRPr lang="en-RO"/>
          </a:p>
        </p:txBody>
      </p:sp>
      <p:sp>
        <p:nvSpPr>
          <p:cNvPr id="7" name="Slide Number Placeholder 6">
            <a:extLst>
              <a:ext uri="{FF2B5EF4-FFF2-40B4-BE49-F238E27FC236}">
                <a16:creationId xmlns:a16="http://schemas.microsoft.com/office/drawing/2014/main" id="{2899B8FA-5B3A-7DFB-4A88-FD06269DEF5E}"/>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2105311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9FF51-9A94-341A-DC0E-34430136676D}"/>
              </a:ext>
            </a:extLst>
          </p:cNvPr>
          <p:cNvSpPr>
            <a:spLocks noGrp="1"/>
          </p:cNvSpPr>
          <p:nvPr>
            <p:ph type="title"/>
          </p:nvPr>
        </p:nvSpPr>
        <p:spPr/>
        <p:txBody>
          <a:bodyPr/>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4DE3ADA5-B293-BE93-F5CB-32E5A8E41D42}"/>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31600310-8021-84E6-5B30-F3AD3CBC34C4}"/>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65E7D2F2-095B-BD4B-9AF9-D4746956AD4B}"/>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1AFFA9E4-7442-DEDC-5E07-2F20FEA03700}"/>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3751032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2C6288B-3F27-147F-9B1E-E97BEF9BDB4B}"/>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RO"/>
          </a:p>
        </p:txBody>
      </p:sp>
      <p:sp>
        <p:nvSpPr>
          <p:cNvPr id="3" name="Vertical Text Placeholder 2">
            <a:extLst>
              <a:ext uri="{FF2B5EF4-FFF2-40B4-BE49-F238E27FC236}">
                <a16:creationId xmlns:a16="http://schemas.microsoft.com/office/drawing/2014/main" id="{DAD0D19F-4FB1-657D-EBCE-2EAFCD8B1008}"/>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3263C084-300C-0C39-C50D-6D8CC963C28B}"/>
              </a:ext>
            </a:extLst>
          </p:cNvPr>
          <p:cNvSpPr>
            <a:spLocks noGrp="1"/>
          </p:cNvSpPr>
          <p:nvPr>
            <p:ph type="dt" sz="half" idx="10"/>
          </p:nvPr>
        </p:nvSpPr>
        <p:spPr/>
        <p:txBody>
          <a:body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248C4810-ADFC-994F-89F7-B433B742BADE}"/>
              </a:ext>
            </a:extLst>
          </p:cNvPr>
          <p:cNvSpPr>
            <a:spLocks noGrp="1"/>
          </p:cNvSpPr>
          <p:nvPr>
            <p:ph type="ftr" sz="quarter" idx="11"/>
          </p:nvPr>
        </p:nvSpPr>
        <p:spPr/>
        <p:txBody>
          <a:bodyPr/>
          <a:lstStyle/>
          <a:p>
            <a:endParaRPr lang="en-RO"/>
          </a:p>
        </p:txBody>
      </p:sp>
      <p:sp>
        <p:nvSpPr>
          <p:cNvPr id="6" name="Slide Number Placeholder 5">
            <a:extLst>
              <a:ext uri="{FF2B5EF4-FFF2-40B4-BE49-F238E27FC236}">
                <a16:creationId xmlns:a16="http://schemas.microsoft.com/office/drawing/2014/main" id="{59191991-0585-DF1B-DE8A-F2D88B3AC5D0}"/>
              </a:ext>
            </a:extLst>
          </p:cNvPr>
          <p:cNvSpPr>
            <a:spLocks noGrp="1"/>
          </p:cNvSpPr>
          <p:nvPr>
            <p:ph type="sldNum" sz="quarter" idx="12"/>
          </p:nvPr>
        </p:nvSpPr>
        <p:spPr/>
        <p:txBody>
          <a:bodyPr/>
          <a:lstStyle/>
          <a:p>
            <a:fld id="{18DEC770-FB36-784C-B13E-F84BCDC4FE80}" type="slidenum">
              <a:rPr lang="en-RO" smtClean="0"/>
              <a:t>‹#›</a:t>
            </a:fld>
            <a:endParaRPr lang="en-RO"/>
          </a:p>
        </p:txBody>
      </p:sp>
    </p:spTree>
    <p:extLst>
      <p:ext uri="{BB962C8B-B14F-4D97-AF65-F5344CB8AC3E}">
        <p14:creationId xmlns:p14="http://schemas.microsoft.com/office/powerpoint/2010/main" val="23974110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9472C85-2B6E-1CDB-6F49-A9F12D3E3F7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RO"/>
          </a:p>
        </p:txBody>
      </p:sp>
      <p:sp>
        <p:nvSpPr>
          <p:cNvPr id="3" name="Text Placeholder 2">
            <a:extLst>
              <a:ext uri="{FF2B5EF4-FFF2-40B4-BE49-F238E27FC236}">
                <a16:creationId xmlns:a16="http://schemas.microsoft.com/office/drawing/2014/main" id="{80BD79F1-E113-A3A8-C5CE-CB96392AAF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RO"/>
          </a:p>
        </p:txBody>
      </p:sp>
      <p:sp>
        <p:nvSpPr>
          <p:cNvPr id="4" name="Date Placeholder 3">
            <a:extLst>
              <a:ext uri="{FF2B5EF4-FFF2-40B4-BE49-F238E27FC236}">
                <a16:creationId xmlns:a16="http://schemas.microsoft.com/office/drawing/2014/main" id="{D65DF414-B820-A55B-E219-16DD9F893A4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12172D0F-8D30-0140-94AA-77A1B0A85683}" type="datetimeFigureOut">
              <a:rPr lang="en-RO" smtClean="0"/>
              <a:t>22.10.2024</a:t>
            </a:fld>
            <a:endParaRPr lang="en-RO"/>
          </a:p>
        </p:txBody>
      </p:sp>
      <p:sp>
        <p:nvSpPr>
          <p:cNvPr id="5" name="Footer Placeholder 4">
            <a:extLst>
              <a:ext uri="{FF2B5EF4-FFF2-40B4-BE49-F238E27FC236}">
                <a16:creationId xmlns:a16="http://schemas.microsoft.com/office/drawing/2014/main" id="{A3E1D9B7-88EF-9FF4-73C5-D512C2F1EDC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RO"/>
          </a:p>
        </p:txBody>
      </p:sp>
      <p:sp>
        <p:nvSpPr>
          <p:cNvPr id="6" name="Slide Number Placeholder 5">
            <a:extLst>
              <a:ext uri="{FF2B5EF4-FFF2-40B4-BE49-F238E27FC236}">
                <a16:creationId xmlns:a16="http://schemas.microsoft.com/office/drawing/2014/main" id="{E032A66E-5ED9-F4CD-E913-FB55BB45955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8DEC770-FB36-784C-B13E-F84BCDC4FE80}" type="slidenum">
              <a:rPr lang="en-RO" smtClean="0"/>
              <a:t>‹#›</a:t>
            </a:fld>
            <a:endParaRPr lang="en-RO"/>
          </a:p>
        </p:txBody>
      </p:sp>
    </p:spTree>
    <p:extLst>
      <p:ext uri="{BB962C8B-B14F-4D97-AF65-F5344CB8AC3E}">
        <p14:creationId xmlns:p14="http://schemas.microsoft.com/office/powerpoint/2010/main" val="4123356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R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ro.wikipedia.org/wiki/Irlanda"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10.png"/><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3" name="Rectangle 42">
            <a:extLst>
              <a:ext uri="{FF2B5EF4-FFF2-40B4-BE49-F238E27FC236}">
                <a16:creationId xmlns:a16="http://schemas.microsoft.com/office/drawing/2014/main" id="{27BDFED6-6E33-4606-AFE2-886ADB1C018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descr="Kid holding trick or treat basket">
            <a:extLst>
              <a:ext uri="{FF2B5EF4-FFF2-40B4-BE49-F238E27FC236}">
                <a16:creationId xmlns:a16="http://schemas.microsoft.com/office/drawing/2014/main" id="{38121626-8D32-25AA-5E67-DD3C3A0118BB}"/>
              </a:ext>
            </a:extLst>
          </p:cNvPr>
          <p:cNvPicPr>
            <a:picLocks noChangeAspect="1"/>
          </p:cNvPicPr>
          <p:nvPr/>
        </p:nvPicPr>
        <p:blipFill>
          <a:blip r:embed="rId3">
            <a:alphaModFix/>
          </a:blip>
          <a:srcRect t="22064" r="-1" b="5785"/>
          <a:stretch/>
        </p:blipFill>
        <p:spPr>
          <a:xfrm>
            <a:off x="2259148" y="0"/>
            <a:ext cx="12686561" cy="6857997"/>
          </a:xfrm>
          <a:prstGeom prst="rect">
            <a:avLst/>
          </a:prstGeom>
        </p:spPr>
      </p:pic>
      <p:sp>
        <p:nvSpPr>
          <p:cNvPr id="45" name="Rectangle 44">
            <a:extLst>
              <a:ext uri="{FF2B5EF4-FFF2-40B4-BE49-F238E27FC236}">
                <a16:creationId xmlns:a16="http://schemas.microsoft.com/office/drawing/2014/main" id="{890DEF05-784E-4B61-89E4-04C4ECF4E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a:gsLst>
              <a:gs pos="36000">
                <a:schemeClr val="tx1">
                  <a:lumMod val="95000"/>
                  <a:lumOff val="5000"/>
                </a:schemeClr>
              </a:gs>
              <a:gs pos="81000">
                <a:schemeClr val="tx1">
                  <a:lumMod val="95000"/>
                  <a:lumOff val="5000"/>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A25627D-A1D0-BC8F-0CCB-C7C5408526EB}"/>
              </a:ext>
            </a:extLst>
          </p:cNvPr>
          <p:cNvSpPr>
            <a:spLocks noGrp="1"/>
          </p:cNvSpPr>
          <p:nvPr>
            <p:ph type="ctrTitle"/>
          </p:nvPr>
        </p:nvSpPr>
        <p:spPr>
          <a:xfrm>
            <a:off x="838200" y="1115219"/>
            <a:ext cx="5395912" cy="2387600"/>
          </a:xfrm>
        </p:spPr>
        <p:txBody>
          <a:bodyPr>
            <a:normAutofit/>
          </a:bodyPr>
          <a:lstStyle/>
          <a:p>
            <a:pPr algn="l"/>
            <a:r>
              <a:rPr lang="en-RO" sz="5000" dirty="0">
                <a:solidFill>
                  <a:schemeClr val="bg1"/>
                </a:solidFill>
                <a:latin typeface="Jokerman" pitchFamily="82" charset="77"/>
              </a:rPr>
              <a:t>Halloween</a:t>
            </a:r>
          </a:p>
        </p:txBody>
      </p:sp>
      <p:sp>
        <p:nvSpPr>
          <p:cNvPr id="3" name="Subtitle 2">
            <a:extLst>
              <a:ext uri="{FF2B5EF4-FFF2-40B4-BE49-F238E27FC236}">
                <a16:creationId xmlns:a16="http://schemas.microsoft.com/office/drawing/2014/main" id="{15981DF6-E502-A518-6C2B-8BABD835A8FF}"/>
              </a:ext>
            </a:extLst>
          </p:cNvPr>
          <p:cNvSpPr>
            <a:spLocks noGrp="1"/>
          </p:cNvSpPr>
          <p:nvPr>
            <p:ph type="subTitle" idx="1"/>
          </p:nvPr>
        </p:nvSpPr>
        <p:spPr>
          <a:xfrm>
            <a:off x="2053144" y="3859998"/>
            <a:ext cx="5395912" cy="1655762"/>
          </a:xfrm>
        </p:spPr>
        <p:txBody>
          <a:bodyPr>
            <a:normAutofit/>
          </a:bodyPr>
          <a:lstStyle/>
          <a:p>
            <a:pPr algn="l"/>
            <a:r>
              <a:rPr lang="en-RO" dirty="0">
                <a:solidFill>
                  <a:schemeClr val="bg1"/>
                </a:solidFill>
              </a:rPr>
              <a:t>Tudor Tripa</a:t>
            </a:r>
          </a:p>
        </p:txBody>
      </p:sp>
      <p:cxnSp>
        <p:nvCxnSpPr>
          <p:cNvPr id="47" name="Straight Connector 46">
            <a:extLst>
              <a:ext uri="{FF2B5EF4-FFF2-40B4-BE49-F238E27FC236}">
                <a16:creationId xmlns:a16="http://schemas.microsoft.com/office/drawing/2014/main" id="{C41BAEC7-F7B0-4224-8B18-8F74B7D87F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38200" y="3681408"/>
            <a:ext cx="1135379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pic>
        <p:nvPicPr>
          <p:cNvPr id="13" name="Picture 12" descr="A pumpkin with a face carved out of it&#10;&#10;Description automatically generated">
            <a:extLst>
              <a:ext uri="{FF2B5EF4-FFF2-40B4-BE49-F238E27FC236}">
                <a16:creationId xmlns:a16="http://schemas.microsoft.com/office/drawing/2014/main" id="{A8B4C725-CDEF-74CD-ACC8-ACE778B56DE1}"/>
              </a:ext>
            </a:extLst>
          </p:cNvPr>
          <p:cNvPicPr>
            <a:picLocks noChangeAspect="1"/>
          </p:cNvPicPr>
          <p:nvPr/>
        </p:nvPicPr>
        <p:blipFill>
          <a:blip r:embed="rId4"/>
          <a:stretch>
            <a:fillRect/>
          </a:stretch>
        </p:blipFill>
        <p:spPr>
          <a:xfrm rot="354663">
            <a:off x="-1164877" y="2837883"/>
            <a:ext cx="5809797" cy="5809797"/>
          </a:xfrm>
          <a:prstGeom prst="rect">
            <a:avLst/>
          </a:prstGeom>
        </p:spPr>
      </p:pic>
    </p:spTree>
    <p:extLst>
      <p:ext uri="{BB962C8B-B14F-4D97-AF65-F5344CB8AC3E}">
        <p14:creationId xmlns:p14="http://schemas.microsoft.com/office/powerpoint/2010/main" val="3911262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Content Placeholder 4" descr="Children in a Halloween party">
            <a:extLst>
              <a:ext uri="{FF2B5EF4-FFF2-40B4-BE49-F238E27FC236}">
                <a16:creationId xmlns:a16="http://schemas.microsoft.com/office/drawing/2014/main" id="{EC6A6F88-FA0C-76C8-A769-FB1C2C2E2CB1}"/>
              </a:ext>
            </a:extLst>
          </p:cNvPr>
          <p:cNvPicPr>
            <a:picLocks noChangeAspect="1"/>
          </p:cNvPicPr>
          <p:nvPr/>
        </p:nvPicPr>
        <p:blipFill>
          <a:blip r:embed="rId2"/>
          <a:srcRect l="1085" r="22204" b="9091"/>
          <a:stretch/>
        </p:blipFill>
        <p:spPr>
          <a:xfrm>
            <a:off x="3522466" y="165014"/>
            <a:ext cx="8669532" cy="6857990"/>
          </a:xfrm>
          <a:prstGeom prst="rect">
            <a:avLst/>
          </a:prstGeom>
        </p:spPr>
      </p:pic>
      <p:sp>
        <p:nvSpPr>
          <p:cNvPr id="14" name="Rectangle 13">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9756601" cy="6858000"/>
          </a:xfrm>
          <a:prstGeom prst="rect">
            <a:avLst/>
          </a:prstGeom>
          <a:gradFill>
            <a:gsLst>
              <a:gs pos="58000">
                <a:schemeClr val="tx1"/>
              </a:gs>
              <a:gs pos="35000">
                <a:schemeClr val="tx1">
                  <a:alpha val="78000"/>
                </a:schemeClr>
              </a:gs>
              <a:gs pos="19000">
                <a:schemeClr val="tx1">
                  <a:alpha val="38000"/>
                </a:schemeClr>
              </a:gs>
              <a:gs pos="0">
                <a:schemeClr val="tx1">
                  <a:alpha val="0"/>
                </a:schemeClr>
              </a:gs>
              <a:gs pos="100000">
                <a:schemeClr val="tx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3DAA0A81-60A0-7FE6-9855-97BED55911FA}"/>
              </a:ext>
            </a:extLst>
          </p:cNvPr>
          <p:cNvSpPr>
            <a:spLocks noGrp="1"/>
          </p:cNvSpPr>
          <p:nvPr>
            <p:ph type="title"/>
          </p:nvPr>
        </p:nvSpPr>
        <p:spPr>
          <a:xfrm>
            <a:off x="424815" y="793126"/>
            <a:ext cx="3438144" cy="1124712"/>
          </a:xfrm>
        </p:spPr>
        <p:txBody>
          <a:bodyPr anchor="b">
            <a:normAutofit/>
          </a:bodyPr>
          <a:lstStyle/>
          <a:p>
            <a:r>
              <a:rPr lang="en-RO" sz="3600" dirty="0">
                <a:solidFill>
                  <a:schemeClr val="bg1"/>
                </a:solidFill>
                <a:latin typeface="Jokerman" pitchFamily="82" charset="77"/>
              </a:rPr>
              <a:t>About</a:t>
            </a: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662559" y="605790"/>
            <a:ext cx="73152" cy="5486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18" name="Rectangle 17">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8244" y="2443480"/>
            <a:ext cx="3300984" cy="9144"/>
          </a:xfrm>
          <a:prstGeom prst="rect">
            <a:avLst/>
          </a:prstGeom>
          <a:solidFill>
            <a:schemeClr val="tx1"/>
          </a:solid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ontent Placeholder 8">
            <a:extLst>
              <a:ext uri="{FF2B5EF4-FFF2-40B4-BE49-F238E27FC236}">
                <a16:creationId xmlns:a16="http://schemas.microsoft.com/office/drawing/2014/main" id="{0FA02AA4-1C8E-E3D7-594C-B1E4FA8BAF92}"/>
              </a:ext>
            </a:extLst>
          </p:cNvPr>
          <p:cNvSpPr>
            <a:spLocks noGrp="1"/>
          </p:cNvSpPr>
          <p:nvPr>
            <p:ph idx="1"/>
          </p:nvPr>
        </p:nvSpPr>
        <p:spPr>
          <a:xfrm>
            <a:off x="164684" y="2452624"/>
            <a:ext cx="5864856" cy="4787854"/>
          </a:xfrm>
        </p:spPr>
        <p:txBody>
          <a:bodyPr anchor="t">
            <a:normAutofit/>
          </a:bodyPr>
          <a:lstStyle/>
          <a:p>
            <a:r>
              <a:rPr lang="en-US" sz="2000" dirty="0">
                <a:solidFill>
                  <a:schemeClr val="bg1"/>
                </a:solidFill>
              </a:rPr>
              <a:t>Halloween is a holiday of Celtic origin, spread in the 19th century by Irish immigrants to the United States, and celebrated on the night of October 31. The name comes from the expression "All Hallows' Eve" and is related to the Feast of All Saints, celebrated in Western Christianity on November 1.</a:t>
            </a:r>
          </a:p>
          <a:p>
            <a:endParaRPr lang="en-US" sz="2000" dirty="0">
              <a:solidFill>
                <a:schemeClr val="bg1"/>
              </a:solidFill>
            </a:endParaRPr>
          </a:p>
          <a:p>
            <a:r>
              <a:rPr lang="en-US" sz="2000" dirty="0">
                <a:solidFill>
                  <a:schemeClr val="bg1"/>
                </a:solidFill>
              </a:rPr>
              <a:t>Among the traditional Halloween activities are wearing costumes, carving pumpkins, trick-or-treating, and visiting haunted places. In many countries, the holiday includes parades and carnivals, and children dress up as characters such as witches or mummies</a:t>
            </a:r>
          </a:p>
          <a:p>
            <a:endParaRPr lang="en-US" sz="1600" dirty="0">
              <a:solidFill>
                <a:schemeClr val="bg1"/>
              </a:solidFill>
            </a:endParaRPr>
          </a:p>
        </p:txBody>
      </p:sp>
    </p:spTree>
    <p:extLst>
      <p:ext uri="{BB962C8B-B14F-4D97-AF65-F5344CB8AC3E}">
        <p14:creationId xmlns:p14="http://schemas.microsoft.com/office/powerpoint/2010/main" val="2243772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9"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AF549E06-6282-8452-6576-FFB4A132B4E4}"/>
              </a:ext>
            </a:extLst>
          </p:cNvPr>
          <p:cNvPicPr>
            <a:picLocks noChangeAspect="1"/>
          </p:cNvPicPr>
          <p:nvPr/>
        </p:nvPicPr>
        <p:blipFill>
          <a:blip r:embed="rId2"/>
          <a:srcRect r="5177" b="-2"/>
          <a:stretch/>
        </p:blipFill>
        <p:spPr>
          <a:xfrm>
            <a:off x="2519309" y="16805"/>
            <a:ext cx="9669642" cy="6857990"/>
          </a:xfrm>
          <a:prstGeom prst="rect">
            <a:avLst/>
          </a:prstGeom>
        </p:spPr>
      </p:pic>
      <p:sp>
        <p:nvSpPr>
          <p:cNvPr id="30" name="Rectangle 2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39026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36DAE8C-D367-C19B-65F6-C7ECF7215271}"/>
              </a:ext>
            </a:extLst>
          </p:cNvPr>
          <p:cNvSpPr>
            <a:spLocks noGrp="1"/>
          </p:cNvSpPr>
          <p:nvPr>
            <p:ph type="title"/>
          </p:nvPr>
        </p:nvSpPr>
        <p:spPr>
          <a:xfrm>
            <a:off x="838200" y="365125"/>
            <a:ext cx="3822189" cy="1899912"/>
          </a:xfrm>
        </p:spPr>
        <p:txBody>
          <a:bodyPr>
            <a:normAutofit/>
          </a:bodyPr>
          <a:lstStyle/>
          <a:p>
            <a:r>
              <a:rPr lang="en-RO" sz="4000" dirty="0">
                <a:latin typeface="Jokerman" pitchFamily="82" charset="77"/>
              </a:rPr>
              <a:t>The history of Halloween</a:t>
            </a:r>
          </a:p>
        </p:txBody>
      </p:sp>
      <p:sp>
        <p:nvSpPr>
          <p:cNvPr id="3" name="Content Placeholder 2">
            <a:extLst>
              <a:ext uri="{FF2B5EF4-FFF2-40B4-BE49-F238E27FC236}">
                <a16:creationId xmlns:a16="http://schemas.microsoft.com/office/drawing/2014/main" id="{F38E1ACB-EE12-B6A6-B1FA-C04D39A0698F}"/>
              </a:ext>
            </a:extLst>
          </p:cNvPr>
          <p:cNvSpPr>
            <a:spLocks noGrp="1"/>
          </p:cNvSpPr>
          <p:nvPr>
            <p:ph idx="1"/>
          </p:nvPr>
        </p:nvSpPr>
        <p:spPr>
          <a:xfrm>
            <a:off x="838200" y="2434201"/>
            <a:ext cx="3822189" cy="3742762"/>
          </a:xfrm>
        </p:spPr>
        <p:txBody>
          <a:bodyPr>
            <a:normAutofit/>
          </a:bodyPr>
          <a:lstStyle/>
          <a:p>
            <a:r>
              <a:rPr lang="en-GB" sz="1700"/>
              <a:t>Halloween has been influenced by various cultures over time, such as the Celtic festival Samhain, the Roman festival of Pomona, and the Christian Feast of All Saints. Historian Nicholas Rogers notes that while some folklorists trace its origins to the Roman celebration of Pomona, goddess of fruits and seeds, or the festival of the dead called Parentalia, Halloween is most commonly linked to the Celtic festival Samhain, originally spelled Samuin. The name comes from Old Irish and means "end of summer."</a:t>
            </a:r>
            <a:endParaRPr lang="en-RO" sz="1700"/>
          </a:p>
        </p:txBody>
      </p:sp>
      <p:sp>
        <p:nvSpPr>
          <p:cNvPr id="8" name="TextBox 7">
            <a:extLst>
              <a:ext uri="{FF2B5EF4-FFF2-40B4-BE49-F238E27FC236}">
                <a16:creationId xmlns:a16="http://schemas.microsoft.com/office/drawing/2014/main" id="{8DCE427D-DA59-2707-A0D3-86B592AAE0C8}"/>
              </a:ext>
            </a:extLst>
          </p:cNvPr>
          <p:cNvSpPr txBox="1"/>
          <p:nvPr/>
        </p:nvSpPr>
        <p:spPr>
          <a:xfrm>
            <a:off x="6463565" y="6031185"/>
            <a:ext cx="5871411" cy="646331"/>
          </a:xfrm>
          <a:prstGeom prst="rect">
            <a:avLst/>
          </a:prstGeom>
          <a:noFill/>
        </p:spPr>
        <p:txBody>
          <a:bodyPr wrap="square" rtlCol="0">
            <a:spAutoFit/>
          </a:bodyPr>
          <a:lstStyle/>
          <a:p>
            <a:r>
              <a:rPr lang="en-GB" b="0" i="1" u="none" strike="noStrike" dirty="0">
                <a:solidFill>
                  <a:schemeClr val="bg1"/>
                </a:solidFill>
                <a:effectLst/>
                <a:latin typeface="Gill Sans MT" panose="020B0502020104020203" pitchFamily="34" charset="77"/>
              </a:rPr>
              <a:t>Snap-Apple Night</a:t>
            </a:r>
            <a:r>
              <a:rPr lang="en-GB" b="0" i="0" u="none" strike="noStrike" dirty="0">
                <a:solidFill>
                  <a:schemeClr val="bg1"/>
                </a:solidFill>
                <a:effectLst/>
                <a:latin typeface="Gill Sans MT" panose="020B0502020104020203" pitchFamily="34" charset="77"/>
              </a:rPr>
              <a:t> de Daniel </a:t>
            </a:r>
            <a:r>
              <a:rPr lang="en-GB" b="0" i="0" u="none" strike="noStrike" dirty="0" err="1">
                <a:solidFill>
                  <a:schemeClr val="bg1"/>
                </a:solidFill>
                <a:effectLst/>
                <a:latin typeface="Gill Sans MT" panose="020B0502020104020203" pitchFamily="34" charset="77"/>
              </a:rPr>
              <a:t>Maclise</a:t>
            </a:r>
            <a:r>
              <a:rPr lang="en-GB" b="0" i="0" u="none" strike="noStrike" dirty="0">
                <a:solidFill>
                  <a:schemeClr val="bg1"/>
                </a:solidFill>
                <a:effectLst/>
                <a:latin typeface="Gill Sans MT" panose="020B0502020104020203" pitchFamily="34" charset="77"/>
              </a:rPr>
              <a:t> </a:t>
            </a:r>
            <a:r>
              <a:rPr lang="en-GB" b="0" i="0" u="none" strike="noStrike" dirty="0" err="1">
                <a:solidFill>
                  <a:schemeClr val="bg1"/>
                </a:solidFill>
                <a:effectLst/>
                <a:latin typeface="Gill Sans MT" panose="020B0502020104020203" pitchFamily="34" charset="77"/>
              </a:rPr>
              <a:t>prezentând</a:t>
            </a:r>
            <a:r>
              <a:rPr lang="en-GB" b="0" i="0" u="none" strike="noStrike" dirty="0">
                <a:solidFill>
                  <a:schemeClr val="bg1"/>
                </a:solidFill>
                <a:effectLst/>
                <a:latin typeface="Gill Sans MT" panose="020B0502020104020203" pitchFamily="34" charset="77"/>
              </a:rPr>
              <a:t> o </a:t>
            </a:r>
            <a:r>
              <a:rPr lang="en-GB" b="0" i="0" u="none" strike="noStrike" dirty="0" err="1">
                <a:solidFill>
                  <a:schemeClr val="bg1"/>
                </a:solidFill>
                <a:effectLst/>
                <a:latin typeface="Gill Sans MT" panose="020B0502020104020203" pitchFamily="34" charset="77"/>
              </a:rPr>
              <a:t>petrecere</a:t>
            </a:r>
            <a:r>
              <a:rPr lang="en-GB" b="0" i="0" u="none" strike="noStrike" dirty="0">
                <a:solidFill>
                  <a:schemeClr val="bg1"/>
                </a:solidFill>
                <a:effectLst/>
                <a:latin typeface="Gill Sans MT" panose="020B0502020104020203" pitchFamily="34" charset="77"/>
              </a:rPr>
              <a:t> de Halloween </a:t>
            </a:r>
            <a:r>
              <a:rPr lang="en-GB" b="0" i="0" u="none" strike="noStrike" dirty="0" err="1">
                <a:solidFill>
                  <a:schemeClr val="bg1"/>
                </a:solidFill>
                <a:effectLst/>
                <a:latin typeface="Gill Sans MT" panose="020B0502020104020203" pitchFamily="34" charset="77"/>
              </a:rPr>
              <a:t>în</a:t>
            </a:r>
            <a:r>
              <a:rPr lang="en-GB" b="0" i="0" u="none" strike="noStrike" dirty="0">
                <a:solidFill>
                  <a:schemeClr val="bg1"/>
                </a:solidFill>
                <a:effectLst/>
                <a:latin typeface="Gill Sans MT" panose="020B0502020104020203" pitchFamily="34" charset="77"/>
              </a:rPr>
              <a:t> Blarney, </a:t>
            </a:r>
            <a:r>
              <a:rPr lang="en-GB" b="0" i="0" u="none" strike="noStrike" dirty="0">
                <a:solidFill>
                  <a:schemeClr val="bg1"/>
                </a:solidFill>
                <a:effectLst/>
                <a:latin typeface="Gill Sans MT" panose="020B0502020104020203" pitchFamily="34" charset="77"/>
                <a:hlinkClick r:id="rId3" tooltip="Irlanda">
                  <a:extLst>
                    <a:ext uri="{A12FA001-AC4F-418D-AE19-62706E023703}">
                      <ahyp:hlinkClr xmlns:ahyp="http://schemas.microsoft.com/office/drawing/2018/hyperlinkcolor" val="tx"/>
                    </a:ext>
                  </a:extLst>
                </a:hlinkClick>
              </a:rPr>
              <a:t>Irlanda</a:t>
            </a:r>
            <a:r>
              <a:rPr lang="en-GB" b="0" i="0" u="none" strike="noStrike" dirty="0">
                <a:solidFill>
                  <a:schemeClr val="bg1"/>
                </a:solidFill>
                <a:effectLst/>
                <a:latin typeface="Gill Sans MT" panose="020B0502020104020203" pitchFamily="34" charset="77"/>
              </a:rPr>
              <a:t>, </a:t>
            </a:r>
            <a:r>
              <a:rPr lang="en-GB" b="0" i="0" u="none" strike="noStrike" dirty="0" err="1">
                <a:solidFill>
                  <a:schemeClr val="bg1"/>
                </a:solidFill>
                <a:effectLst/>
                <a:latin typeface="Gill Sans MT" panose="020B0502020104020203" pitchFamily="34" charset="77"/>
              </a:rPr>
              <a:t>în</a:t>
            </a:r>
            <a:r>
              <a:rPr lang="en-GB" b="0" i="0" u="none" strike="noStrike" dirty="0">
                <a:solidFill>
                  <a:schemeClr val="bg1"/>
                </a:solidFill>
                <a:effectLst/>
                <a:latin typeface="Gill Sans MT" panose="020B0502020104020203" pitchFamily="34" charset="77"/>
              </a:rPr>
              <a:t> 1832</a:t>
            </a:r>
            <a:endParaRPr lang="en-RO" dirty="0">
              <a:solidFill>
                <a:schemeClr val="bg1"/>
              </a:solidFill>
              <a:latin typeface="Gill Sans MT" panose="020B0502020104020203" pitchFamily="34" charset="77"/>
            </a:endParaRPr>
          </a:p>
        </p:txBody>
      </p:sp>
    </p:spTree>
    <p:extLst>
      <p:ext uri="{BB962C8B-B14F-4D97-AF65-F5344CB8AC3E}">
        <p14:creationId xmlns:p14="http://schemas.microsoft.com/office/powerpoint/2010/main" val="2239236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21AC6A30-4F22-4C0F-B278-19C5B8A80C5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BB4335AD-65B1-44E4-90AF-264024FE4B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 y="0"/>
            <a:ext cx="12191999" cy="6858000"/>
          </a:xfrm>
          <a:prstGeom prst="rect">
            <a:avLst/>
          </a:pr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4A26F66-FF65-3D66-E163-64B7345ADCF1}"/>
              </a:ext>
            </a:extLst>
          </p:cNvPr>
          <p:cNvSpPr>
            <a:spLocks noGrp="1"/>
          </p:cNvSpPr>
          <p:nvPr>
            <p:ph type="title"/>
          </p:nvPr>
        </p:nvSpPr>
        <p:spPr>
          <a:xfrm>
            <a:off x="3970366" y="609600"/>
            <a:ext cx="4267200" cy="1351472"/>
          </a:xfrm>
        </p:spPr>
        <p:txBody>
          <a:bodyPr>
            <a:normAutofit/>
          </a:bodyPr>
          <a:lstStyle/>
          <a:p>
            <a:pPr algn="ctr"/>
            <a:r>
              <a:rPr lang="en-RO" dirty="0">
                <a:solidFill>
                  <a:schemeClr val="tx1">
                    <a:lumMod val="85000"/>
                    <a:lumOff val="15000"/>
                  </a:schemeClr>
                </a:solidFill>
                <a:latin typeface="Jokerman" pitchFamily="82" charset="77"/>
              </a:rPr>
              <a:t>Treat or Trick</a:t>
            </a:r>
          </a:p>
        </p:txBody>
      </p:sp>
      <p:pic>
        <p:nvPicPr>
          <p:cNvPr id="5" name="Picture 4" descr="A group of people wearing clothing&#10;&#10;Description automatically generated">
            <a:extLst>
              <a:ext uri="{FF2B5EF4-FFF2-40B4-BE49-F238E27FC236}">
                <a16:creationId xmlns:a16="http://schemas.microsoft.com/office/drawing/2014/main" id="{D22A2E2C-FEC4-BA1C-5709-45D52D429343}"/>
              </a:ext>
            </a:extLst>
          </p:cNvPr>
          <p:cNvPicPr>
            <a:picLocks noChangeAspect="1"/>
          </p:cNvPicPr>
          <p:nvPr/>
        </p:nvPicPr>
        <p:blipFill>
          <a:blip r:embed="rId2"/>
          <a:srcRect l="27625" r="30735" b="2"/>
          <a:stretch/>
        </p:blipFill>
        <p:spPr>
          <a:xfrm>
            <a:off x="3" y="1"/>
            <a:ext cx="3695699" cy="6858001"/>
          </a:xfrm>
          <a:custGeom>
            <a:avLst/>
            <a:gdLst/>
            <a:ahLst/>
            <a:cxnLst/>
            <a:rect l="l" t="t" r="r" b="b"/>
            <a:pathLst>
              <a:path w="3695699" h="6858001">
                <a:moveTo>
                  <a:pt x="0" y="0"/>
                </a:moveTo>
                <a:lnTo>
                  <a:pt x="3435129" y="0"/>
                </a:lnTo>
                <a:lnTo>
                  <a:pt x="3430599" y="17349"/>
                </a:lnTo>
                <a:cubicBezTo>
                  <a:pt x="3437542" y="19835"/>
                  <a:pt x="3423757" y="30822"/>
                  <a:pt x="3427683" y="38871"/>
                </a:cubicBezTo>
                <a:cubicBezTo>
                  <a:pt x="3431230" y="44698"/>
                  <a:pt x="3427877" y="49388"/>
                  <a:pt x="3427096" y="55116"/>
                </a:cubicBezTo>
                <a:cubicBezTo>
                  <a:pt x="3429620" y="62945"/>
                  <a:pt x="3421946" y="87211"/>
                  <a:pt x="3417356" y="93331"/>
                </a:cubicBezTo>
                <a:cubicBezTo>
                  <a:pt x="3401974" y="107607"/>
                  <a:pt x="3409629" y="143436"/>
                  <a:pt x="3397765" y="155370"/>
                </a:cubicBezTo>
                <a:cubicBezTo>
                  <a:pt x="3395800" y="159886"/>
                  <a:pt x="3394789" y="164378"/>
                  <a:pt x="3394373" y="168831"/>
                </a:cubicBezTo>
                <a:lnTo>
                  <a:pt x="3394553" y="181402"/>
                </a:lnTo>
                <a:lnTo>
                  <a:pt x="3397293" y="185192"/>
                </a:lnTo>
                <a:lnTo>
                  <a:pt x="3395923" y="192756"/>
                </a:lnTo>
                <a:cubicBezTo>
                  <a:pt x="3396018" y="193497"/>
                  <a:pt x="3396112" y="194237"/>
                  <a:pt x="3396207" y="194978"/>
                </a:cubicBezTo>
                <a:cubicBezTo>
                  <a:pt x="3396531" y="199154"/>
                  <a:pt x="3396856" y="203330"/>
                  <a:pt x="3397180" y="207506"/>
                </a:cubicBezTo>
                <a:cubicBezTo>
                  <a:pt x="3382438" y="200939"/>
                  <a:pt x="3394549" y="241317"/>
                  <a:pt x="3383191" y="229051"/>
                </a:cubicBezTo>
                <a:cubicBezTo>
                  <a:pt x="3382519" y="234401"/>
                  <a:pt x="3381383" y="237332"/>
                  <a:pt x="3380194" y="239137"/>
                </a:cubicBezTo>
                <a:lnTo>
                  <a:pt x="3349267" y="310262"/>
                </a:lnTo>
                <a:lnTo>
                  <a:pt x="3344455" y="381704"/>
                </a:lnTo>
                <a:cubicBezTo>
                  <a:pt x="3343420" y="464598"/>
                  <a:pt x="3338482" y="511985"/>
                  <a:pt x="3327551" y="571873"/>
                </a:cubicBezTo>
                <a:cubicBezTo>
                  <a:pt x="3316620" y="631761"/>
                  <a:pt x="3309762" y="702429"/>
                  <a:pt x="3278869" y="741030"/>
                </a:cubicBezTo>
                <a:lnTo>
                  <a:pt x="3239259" y="957888"/>
                </a:lnTo>
                <a:cubicBezTo>
                  <a:pt x="3267597" y="1021376"/>
                  <a:pt x="3235647" y="1004478"/>
                  <a:pt x="3243890" y="1047869"/>
                </a:cubicBezTo>
                <a:cubicBezTo>
                  <a:pt x="3245988" y="1077107"/>
                  <a:pt x="3228006" y="1101189"/>
                  <a:pt x="3221700" y="1118244"/>
                </a:cubicBezTo>
                <a:cubicBezTo>
                  <a:pt x="3220198" y="1120922"/>
                  <a:pt x="3213346" y="1188569"/>
                  <a:pt x="3211078" y="1190394"/>
                </a:cubicBezTo>
                <a:cubicBezTo>
                  <a:pt x="3204899" y="1218939"/>
                  <a:pt x="3210276" y="1253036"/>
                  <a:pt x="3199704" y="1304585"/>
                </a:cubicBezTo>
                <a:cubicBezTo>
                  <a:pt x="3199438" y="1346246"/>
                  <a:pt x="3168623" y="1413431"/>
                  <a:pt x="3167741" y="1449444"/>
                </a:cubicBezTo>
                <a:cubicBezTo>
                  <a:pt x="3180911" y="1471132"/>
                  <a:pt x="3193362" y="1499173"/>
                  <a:pt x="3194410" y="1520667"/>
                </a:cubicBezTo>
                <a:cubicBezTo>
                  <a:pt x="3181228" y="1513763"/>
                  <a:pt x="3199978" y="1547097"/>
                  <a:pt x="3184473" y="1547038"/>
                </a:cubicBezTo>
                <a:cubicBezTo>
                  <a:pt x="3185153" y="1550949"/>
                  <a:pt x="3186303" y="1554741"/>
                  <a:pt x="3187573" y="1558550"/>
                </a:cubicBezTo>
                <a:lnTo>
                  <a:pt x="3188231" y="1560544"/>
                </a:lnTo>
                <a:lnTo>
                  <a:pt x="3188195" y="1568317"/>
                </a:lnTo>
                <a:lnTo>
                  <a:pt x="3191518" y="1570772"/>
                </a:lnTo>
                <a:lnTo>
                  <a:pt x="3193853" y="1582659"/>
                </a:lnTo>
                <a:cubicBezTo>
                  <a:pt x="3194213" y="1587070"/>
                  <a:pt x="3193997" y="1591769"/>
                  <a:pt x="3192857" y="1596890"/>
                </a:cubicBezTo>
                <a:cubicBezTo>
                  <a:pt x="3185716" y="1609144"/>
                  <a:pt x="3191593" y="1629575"/>
                  <a:pt x="3189686" y="1647479"/>
                </a:cubicBezTo>
                <a:lnTo>
                  <a:pt x="3187125" y="1655568"/>
                </a:lnTo>
                <a:cubicBezTo>
                  <a:pt x="3187259" y="1659315"/>
                  <a:pt x="3192418" y="1733399"/>
                  <a:pt x="3192552" y="1737146"/>
                </a:cubicBezTo>
                <a:cubicBezTo>
                  <a:pt x="3236684" y="1834597"/>
                  <a:pt x="3210475" y="1851660"/>
                  <a:pt x="3219437" y="1908917"/>
                </a:cubicBezTo>
                <a:lnTo>
                  <a:pt x="3220572" y="1915235"/>
                </a:lnTo>
                <a:cubicBezTo>
                  <a:pt x="3225642" y="1919319"/>
                  <a:pt x="3228448" y="1945519"/>
                  <a:pt x="3226946" y="1954447"/>
                </a:cubicBezTo>
                <a:cubicBezTo>
                  <a:pt x="3219553" y="1979351"/>
                  <a:pt x="3239504" y="2001442"/>
                  <a:pt x="3234148" y="2021397"/>
                </a:cubicBezTo>
                <a:cubicBezTo>
                  <a:pt x="3234224" y="2026740"/>
                  <a:pt x="3235084" y="2031233"/>
                  <a:pt x="3236424" y="2035173"/>
                </a:cubicBezTo>
                <a:lnTo>
                  <a:pt x="3241339" y="2045116"/>
                </a:lnTo>
                <a:lnTo>
                  <a:pt x="3233470" y="2098623"/>
                </a:lnTo>
                <a:cubicBezTo>
                  <a:pt x="3230495" y="2129687"/>
                  <a:pt x="3232618" y="2188321"/>
                  <a:pt x="3230016" y="2240964"/>
                </a:cubicBezTo>
                <a:cubicBezTo>
                  <a:pt x="3226602" y="2283982"/>
                  <a:pt x="3232644" y="2342030"/>
                  <a:pt x="3237809" y="2379644"/>
                </a:cubicBezTo>
                <a:cubicBezTo>
                  <a:pt x="3244462" y="2409884"/>
                  <a:pt x="3221747" y="2435219"/>
                  <a:pt x="3237054" y="2459103"/>
                </a:cubicBezTo>
                <a:cubicBezTo>
                  <a:pt x="3245536" y="2488997"/>
                  <a:pt x="3251426" y="2510390"/>
                  <a:pt x="3255285" y="2538679"/>
                </a:cubicBezTo>
                <a:cubicBezTo>
                  <a:pt x="3258296" y="2574322"/>
                  <a:pt x="3245460" y="2589819"/>
                  <a:pt x="3245073" y="2622720"/>
                </a:cubicBezTo>
                <a:lnTo>
                  <a:pt x="3252960" y="2736087"/>
                </a:lnTo>
                <a:cubicBezTo>
                  <a:pt x="3245577" y="2772183"/>
                  <a:pt x="3230063" y="2856752"/>
                  <a:pt x="3218681" y="2902964"/>
                </a:cubicBezTo>
                <a:cubicBezTo>
                  <a:pt x="3212624" y="2927969"/>
                  <a:pt x="3209733" y="2973979"/>
                  <a:pt x="3203641" y="3008786"/>
                </a:cubicBezTo>
                <a:cubicBezTo>
                  <a:pt x="3197547" y="3043595"/>
                  <a:pt x="3186644" y="3093251"/>
                  <a:pt x="3182123" y="3111815"/>
                </a:cubicBezTo>
                <a:lnTo>
                  <a:pt x="3176517" y="3120169"/>
                </a:lnTo>
                <a:lnTo>
                  <a:pt x="3177035" y="3121646"/>
                </a:lnTo>
                <a:cubicBezTo>
                  <a:pt x="3177423" y="3127588"/>
                  <a:pt x="3176129" y="3130763"/>
                  <a:pt x="3174093" y="3132705"/>
                </a:cubicBezTo>
                <a:lnTo>
                  <a:pt x="3171045" y="3134220"/>
                </a:lnTo>
                <a:lnTo>
                  <a:pt x="3168274" y="3141524"/>
                </a:lnTo>
                <a:lnTo>
                  <a:pt x="3160781" y="3155149"/>
                </a:lnTo>
                <a:cubicBezTo>
                  <a:pt x="3160949" y="3156237"/>
                  <a:pt x="3161116" y="3157326"/>
                  <a:pt x="3161284" y="3158414"/>
                </a:cubicBezTo>
                <a:lnTo>
                  <a:pt x="3152950" y="3180080"/>
                </a:lnTo>
                <a:lnTo>
                  <a:pt x="3153739" y="3180719"/>
                </a:lnTo>
                <a:cubicBezTo>
                  <a:pt x="3155321" y="3182647"/>
                  <a:pt x="3156128" y="3184999"/>
                  <a:pt x="3155342" y="3188313"/>
                </a:cubicBezTo>
                <a:cubicBezTo>
                  <a:pt x="3169797" y="3188216"/>
                  <a:pt x="3159934" y="3192271"/>
                  <a:pt x="3156340" y="3202049"/>
                </a:cubicBezTo>
                <a:cubicBezTo>
                  <a:pt x="3177988" y="3204083"/>
                  <a:pt x="3159779" y="3228842"/>
                  <a:pt x="3169832" y="3237938"/>
                </a:cubicBezTo>
                <a:cubicBezTo>
                  <a:pt x="3166705" y="3245075"/>
                  <a:pt x="3163793" y="3252659"/>
                  <a:pt x="3161244" y="3260564"/>
                </a:cubicBezTo>
                <a:lnTo>
                  <a:pt x="3160005" y="3265314"/>
                </a:lnTo>
                <a:cubicBezTo>
                  <a:pt x="3160063" y="3265371"/>
                  <a:pt x="3160124" y="3265428"/>
                  <a:pt x="3160184" y="3265486"/>
                </a:cubicBezTo>
                <a:cubicBezTo>
                  <a:pt x="3160345" y="3266694"/>
                  <a:pt x="3160101" y="3268319"/>
                  <a:pt x="3159279" y="3270659"/>
                </a:cubicBezTo>
                <a:lnTo>
                  <a:pt x="3157747" y="3273971"/>
                </a:lnTo>
                <a:lnTo>
                  <a:pt x="3155343" y="3283185"/>
                </a:lnTo>
                <a:cubicBezTo>
                  <a:pt x="3155517" y="3284422"/>
                  <a:pt x="3155689" y="3285657"/>
                  <a:pt x="3155860" y="3286893"/>
                </a:cubicBezTo>
                <a:lnTo>
                  <a:pt x="3158001" y="3289146"/>
                </a:lnTo>
                <a:lnTo>
                  <a:pt x="3157508" y="3289877"/>
                </a:lnTo>
                <a:cubicBezTo>
                  <a:pt x="3151604" y="3294411"/>
                  <a:pt x="3144966" y="3293561"/>
                  <a:pt x="3159853" y="3309833"/>
                </a:cubicBezTo>
                <a:cubicBezTo>
                  <a:pt x="3149181" y="3321561"/>
                  <a:pt x="3158789" y="3329345"/>
                  <a:pt x="3157392" y="3351579"/>
                </a:cubicBezTo>
                <a:cubicBezTo>
                  <a:pt x="3148710" y="3357083"/>
                  <a:pt x="3149361" y="3365079"/>
                  <a:pt x="3152871" y="3374240"/>
                </a:cubicBezTo>
                <a:cubicBezTo>
                  <a:pt x="3148885" y="3383513"/>
                  <a:pt x="3145239" y="3392740"/>
                  <a:pt x="3142119" y="3402557"/>
                </a:cubicBezTo>
                <a:lnTo>
                  <a:pt x="3138061" y="3419585"/>
                </a:lnTo>
                <a:lnTo>
                  <a:pt x="3139796" y="3424940"/>
                </a:lnTo>
                <a:cubicBezTo>
                  <a:pt x="3142520" y="3434326"/>
                  <a:pt x="3143300" y="3443700"/>
                  <a:pt x="3137669" y="3463264"/>
                </a:cubicBezTo>
                <a:cubicBezTo>
                  <a:pt x="3147380" y="3480689"/>
                  <a:pt x="3167781" y="3490510"/>
                  <a:pt x="3168140" y="3518969"/>
                </a:cubicBezTo>
                <a:cubicBezTo>
                  <a:pt x="3159473" y="3545761"/>
                  <a:pt x="3191152" y="3574399"/>
                  <a:pt x="3179206" y="3607864"/>
                </a:cubicBezTo>
                <a:cubicBezTo>
                  <a:pt x="3176757" y="3619813"/>
                  <a:pt x="3181069" y="3654600"/>
                  <a:pt x="3189125" y="3659839"/>
                </a:cubicBezTo>
                <a:cubicBezTo>
                  <a:pt x="3191518" y="3666815"/>
                  <a:pt x="3189857" y="3675779"/>
                  <a:pt x="3198077" y="3677681"/>
                </a:cubicBezTo>
                <a:cubicBezTo>
                  <a:pt x="3208136" y="3681475"/>
                  <a:pt x="3196345" y="3709561"/>
                  <a:pt x="3207094" y="3703876"/>
                </a:cubicBezTo>
                <a:cubicBezTo>
                  <a:pt x="3199084" y="3723751"/>
                  <a:pt x="3220453" y="3734396"/>
                  <a:pt x="3227016" y="3748633"/>
                </a:cubicBezTo>
                <a:cubicBezTo>
                  <a:pt x="3218663" y="3764666"/>
                  <a:pt x="3240667" y="3778725"/>
                  <a:pt x="3246806" y="3811324"/>
                </a:cubicBezTo>
                <a:cubicBezTo>
                  <a:pt x="3237058" y="3829063"/>
                  <a:pt x="3251097" y="3833247"/>
                  <a:pt x="3239091" y="3865102"/>
                </a:cubicBezTo>
                <a:cubicBezTo>
                  <a:pt x="3240755" y="3865725"/>
                  <a:pt x="3242340" y="3866659"/>
                  <a:pt x="3243800" y="3867874"/>
                </a:cubicBezTo>
                <a:cubicBezTo>
                  <a:pt x="3252276" y="3874935"/>
                  <a:pt x="3254724" y="3889782"/>
                  <a:pt x="3249268" y="3901031"/>
                </a:cubicBezTo>
                <a:cubicBezTo>
                  <a:pt x="3234180" y="3950514"/>
                  <a:pt x="3270886" y="3938724"/>
                  <a:pt x="3271850" y="3976535"/>
                </a:cubicBezTo>
                <a:cubicBezTo>
                  <a:pt x="3275333" y="4018513"/>
                  <a:pt x="3265836" y="4033210"/>
                  <a:pt x="3253128" y="4091308"/>
                </a:cubicBezTo>
                <a:cubicBezTo>
                  <a:pt x="3262530" y="4093945"/>
                  <a:pt x="3263925" y="4100312"/>
                  <a:pt x="3261491" y="4112665"/>
                </a:cubicBezTo>
                <a:cubicBezTo>
                  <a:pt x="3263824" y="4132845"/>
                  <a:pt x="3285122" y="4124005"/>
                  <a:pt x="3275235" y="4148543"/>
                </a:cubicBezTo>
                <a:cubicBezTo>
                  <a:pt x="3282222" y="4163609"/>
                  <a:pt x="3300717" y="4191930"/>
                  <a:pt x="3303406" y="4203059"/>
                </a:cubicBezTo>
                <a:cubicBezTo>
                  <a:pt x="3307769" y="4216879"/>
                  <a:pt x="3289765" y="4198911"/>
                  <a:pt x="3291377" y="4215304"/>
                </a:cubicBezTo>
                <a:cubicBezTo>
                  <a:pt x="3295421" y="4234470"/>
                  <a:pt x="3290844" y="4240556"/>
                  <a:pt x="3303627" y="4247412"/>
                </a:cubicBezTo>
                <a:cubicBezTo>
                  <a:pt x="3300302" y="4270043"/>
                  <a:pt x="3313094" y="4269840"/>
                  <a:pt x="3323715" y="4295574"/>
                </a:cubicBezTo>
                <a:cubicBezTo>
                  <a:pt x="3318854" y="4309546"/>
                  <a:pt x="3323708" y="4317748"/>
                  <a:pt x="3331757" y="4324626"/>
                </a:cubicBezTo>
                <a:cubicBezTo>
                  <a:pt x="3334500" y="4352298"/>
                  <a:pt x="3348521" y="4373553"/>
                  <a:pt x="3357571" y="4402594"/>
                </a:cubicBezTo>
                <a:cubicBezTo>
                  <a:pt x="3395421" y="4440113"/>
                  <a:pt x="3406716" y="4492429"/>
                  <a:pt x="3416883" y="4511276"/>
                </a:cubicBezTo>
                <a:lnTo>
                  <a:pt x="3418568" y="4515669"/>
                </a:lnTo>
                <a:cubicBezTo>
                  <a:pt x="3418685" y="4519956"/>
                  <a:pt x="3418801" y="4524244"/>
                  <a:pt x="3418918" y="4528531"/>
                </a:cubicBezTo>
                <a:cubicBezTo>
                  <a:pt x="3418727" y="4530191"/>
                  <a:pt x="3418537" y="4531850"/>
                  <a:pt x="3418346" y="4533510"/>
                </a:cubicBezTo>
                <a:cubicBezTo>
                  <a:pt x="3418215" y="4536889"/>
                  <a:pt x="3418462" y="4539065"/>
                  <a:pt x="3419005" y="4540494"/>
                </a:cubicBezTo>
                <a:lnTo>
                  <a:pt x="3424268" y="4595886"/>
                </a:lnTo>
                <a:cubicBezTo>
                  <a:pt x="3429156" y="4624362"/>
                  <a:pt x="3443934" y="4682306"/>
                  <a:pt x="3448330" y="4711348"/>
                </a:cubicBezTo>
                <a:lnTo>
                  <a:pt x="3445621" y="4714874"/>
                </a:lnTo>
                <a:cubicBezTo>
                  <a:pt x="3444103" y="4718397"/>
                  <a:pt x="3443735" y="4723077"/>
                  <a:pt x="3445980" y="4730345"/>
                </a:cubicBezTo>
                <a:lnTo>
                  <a:pt x="3446976" y="4731926"/>
                </a:lnTo>
                <a:lnTo>
                  <a:pt x="3443720" y="4745408"/>
                </a:lnTo>
                <a:cubicBezTo>
                  <a:pt x="3444756" y="4771155"/>
                  <a:pt x="3455466" y="4843107"/>
                  <a:pt x="3453194" y="4886406"/>
                </a:cubicBezTo>
                <a:cubicBezTo>
                  <a:pt x="3454856" y="4906631"/>
                  <a:pt x="3481235" y="5008239"/>
                  <a:pt x="3455210" y="5025296"/>
                </a:cubicBezTo>
                <a:cubicBezTo>
                  <a:pt x="3442202" y="5116320"/>
                  <a:pt x="3464654" y="5119078"/>
                  <a:pt x="3462841" y="5211091"/>
                </a:cubicBezTo>
                <a:cubicBezTo>
                  <a:pt x="3469390" y="5269669"/>
                  <a:pt x="3462794" y="5327391"/>
                  <a:pt x="3469385" y="5356669"/>
                </a:cubicBezTo>
                <a:cubicBezTo>
                  <a:pt x="3471479" y="5361935"/>
                  <a:pt x="3474277" y="5366825"/>
                  <a:pt x="3477268" y="5371683"/>
                </a:cubicBezTo>
                <a:lnTo>
                  <a:pt x="3478824" y="5374232"/>
                </a:lnTo>
                <a:lnTo>
                  <a:pt x="3486664" y="5427532"/>
                </a:lnTo>
                <a:lnTo>
                  <a:pt x="3499845" y="5523238"/>
                </a:lnTo>
                <a:cubicBezTo>
                  <a:pt x="3496480" y="5535759"/>
                  <a:pt x="3498126" y="5574631"/>
                  <a:pt x="3505782" y="5582050"/>
                </a:cubicBezTo>
                <a:cubicBezTo>
                  <a:pt x="3507640" y="5590169"/>
                  <a:pt x="3505294" y="5599602"/>
                  <a:pt x="3513368" y="5603412"/>
                </a:cubicBezTo>
                <a:cubicBezTo>
                  <a:pt x="3518549" y="5620896"/>
                  <a:pt x="3530454" y="5660930"/>
                  <a:pt x="3536869" y="5686953"/>
                </a:cubicBezTo>
                <a:cubicBezTo>
                  <a:pt x="3527290" y="5702684"/>
                  <a:pt x="3548216" y="5722678"/>
                  <a:pt x="3551859" y="5759548"/>
                </a:cubicBezTo>
                <a:cubicBezTo>
                  <a:pt x="3540751" y="5776843"/>
                  <a:pt x="3554471" y="5784377"/>
                  <a:pt x="3540024" y="5816599"/>
                </a:cubicBezTo>
                <a:cubicBezTo>
                  <a:pt x="3541640" y="5817630"/>
                  <a:pt x="3543154" y="5818984"/>
                  <a:pt x="3544521" y="5820619"/>
                </a:cubicBezTo>
                <a:cubicBezTo>
                  <a:pt x="3552455" y="5830118"/>
                  <a:pt x="3553767" y="5846834"/>
                  <a:pt x="3547449" y="5857956"/>
                </a:cubicBezTo>
                <a:cubicBezTo>
                  <a:pt x="3528571" y="5908761"/>
                  <a:pt x="3532186" y="5952107"/>
                  <a:pt x="3530253" y="5993572"/>
                </a:cubicBezTo>
                <a:cubicBezTo>
                  <a:pt x="3530522" y="6040113"/>
                  <a:pt x="3553891" y="6005695"/>
                  <a:pt x="3536734" y="6066404"/>
                </a:cubicBezTo>
                <a:cubicBezTo>
                  <a:pt x="3545935" y="6071268"/>
                  <a:pt x="3546842" y="6078512"/>
                  <a:pt x="3543461" y="6091477"/>
                </a:cubicBezTo>
                <a:cubicBezTo>
                  <a:pt x="3549602" y="6107585"/>
                  <a:pt x="3568275" y="6137061"/>
                  <a:pt x="3573577" y="6163051"/>
                </a:cubicBezTo>
                <a:cubicBezTo>
                  <a:pt x="3577046" y="6182032"/>
                  <a:pt x="3572259" y="6223892"/>
                  <a:pt x="3575275" y="6247420"/>
                </a:cubicBezTo>
                <a:cubicBezTo>
                  <a:pt x="3570217" y="6271412"/>
                  <a:pt x="3583023" y="6273898"/>
                  <a:pt x="3591673" y="6304222"/>
                </a:cubicBezTo>
                <a:cubicBezTo>
                  <a:pt x="3585743" y="6318440"/>
                  <a:pt x="3589967" y="6328418"/>
                  <a:pt x="3597489" y="6337624"/>
                </a:cubicBezTo>
                <a:cubicBezTo>
                  <a:pt x="3598113" y="6368401"/>
                  <a:pt x="3610504" y="6394558"/>
                  <a:pt x="3617330" y="6428161"/>
                </a:cubicBezTo>
                <a:cubicBezTo>
                  <a:pt x="3612404" y="6466489"/>
                  <a:pt x="3633001" y="6482393"/>
                  <a:pt x="3640218" y="6518318"/>
                </a:cubicBezTo>
                <a:cubicBezTo>
                  <a:pt x="3625420" y="6557419"/>
                  <a:pt x="3668862" y="6537820"/>
                  <a:pt x="3670788" y="6568733"/>
                </a:cubicBezTo>
                <a:cubicBezTo>
                  <a:pt x="3659124" y="6621466"/>
                  <a:pt x="3685482" y="6565072"/>
                  <a:pt x="3687763" y="6643164"/>
                </a:cubicBezTo>
                <a:cubicBezTo>
                  <a:pt x="3685396" y="6647995"/>
                  <a:pt x="3689317" y="6656838"/>
                  <a:pt x="3693097" y="6655183"/>
                </a:cubicBezTo>
                <a:cubicBezTo>
                  <a:pt x="3693444" y="6672318"/>
                  <a:pt x="3690193" y="6715787"/>
                  <a:pt x="3689847" y="6745974"/>
                </a:cubicBezTo>
                <a:cubicBezTo>
                  <a:pt x="3689583" y="6773144"/>
                  <a:pt x="3690048" y="6817635"/>
                  <a:pt x="3691023" y="6836306"/>
                </a:cubicBezTo>
                <a:lnTo>
                  <a:pt x="3695699" y="6858001"/>
                </a:lnTo>
                <a:lnTo>
                  <a:pt x="0" y="6858000"/>
                </a:lnTo>
                <a:close/>
              </a:path>
            </a:pathLst>
          </a:custGeom>
        </p:spPr>
      </p:pic>
      <p:sp>
        <p:nvSpPr>
          <p:cNvPr id="8" name="Content Placeholder 7">
            <a:extLst>
              <a:ext uri="{FF2B5EF4-FFF2-40B4-BE49-F238E27FC236}">
                <a16:creationId xmlns:a16="http://schemas.microsoft.com/office/drawing/2014/main" id="{C4500D1B-27CC-71A9-D055-2EFE6E06B2B4}"/>
              </a:ext>
            </a:extLst>
          </p:cNvPr>
          <p:cNvSpPr>
            <a:spLocks noGrp="1"/>
          </p:cNvSpPr>
          <p:nvPr>
            <p:ph idx="1"/>
          </p:nvPr>
        </p:nvSpPr>
        <p:spPr>
          <a:xfrm>
            <a:off x="3695702" y="2147357"/>
            <a:ext cx="4800598" cy="4101042"/>
          </a:xfrm>
        </p:spPr>
        <p:txBody>
          <a:bodyPr>
            <a:normAutofit/>
          </a:bodyPr>
          <a:lstStyle/>
          <a:p>
            <a:r>
              <a:rPr lang="en-GB" sz="2000" b="0" i="0" u="none" strike="noStrike" dirty="0">
                <a:solidFill>
                  <a:schemeClr val="tx1">
                    <a:lumMod val="85000"/>
                    <a:lumOff val="15000"/>
                  </a:schemeClr>
                </a:solidFill>
                <a:effectLst/>
                <a:latin typeface="-webkit-standard"/>
              </a:rPr>
              <a:t>Halloween trick-or-treating involves children going from house to house dressed in costumes, asking for candy with the phrase "Trick or Treat?" as a playful threat to perform pranks if they don’t receive sweets. The custom was popular in Scotland and Ireland since the 16th century, and it was first recorded in North America in 1911. In the United States and Canada, trick-or-treating is the main Halloween tradition, which later spread to other countries along with other Halloween events.</a:t>
            </a:r>
            <a:endParaRPr lang="en-US" sz="2000" dirty="0">
              <a:solidFill>
                <a:schemeClr val="tx1">
                  <a:lumMod val="85000"/>
                  <a:lumOff val="15000"/>
                </a:schemeClr>
              </a:solidFill>
            </a:endParaRPr>
          </a:p>
        </p:txBody>
      </p:sp>
      <p:pic>
        <p:nvPicPr>
          <p:cNvPr id="4" name="Content Placeholder 3" descr="A person in a dress with a pumpkin on her waist&#10;&#10;Description automatically generated">
            <a:extLst>
              <a:ext uri="{FF2B5EF4-FFF2-40B4-BE49-F238E27FC236}">
                <a16:creationId xmlns:a16="http://schemas.microsoft.com/office/drawing/2014/main" id="{19B30F0F-A9D3-4536-C918-EB78340CD226}"/>
              </a:ext>
            </a:extLst>
          </p:cNvPr>
          <p:cNvPicPr>
            <a:picLocks noChangeAspect="1"/>
          </p:cNvPicPr>
          <p:nvPr/>
        </p:nvPicPr>
        <p:blipFill>
          <a:blip r:embed="rId3"/>
          <a:srcRect l="7647" r="8763"/>
          <a:stretch/>
        </p:blipFill>
        <p:spPr>
          <a:xfrm>
            <a:off x="8580467" y="10"/>
            <a:ext cx="3611533" cy="6857990"/>
          </a:xfrm>
          <a:custGeom>
            <a:avLst/>
            <a:gdLst/>
            <a:ahLst/>
            <a:cxnLst/>
            <a:rect l="l" t="t" r="r" b="b"/>
            <a:pathLst>
              <a:path w="3810000" h="6858000">
                <a:moveTo>
                  <a:pt x="95627" y="0"/>
                </a:moveTo>
                <a:lnTo>
                  <a:pt x="3810000" y="0"/>
                </a:lnTo>
                <a:lnTo>
                  <a:pt x="3810000" y="6858000"/>
                </a:lnTo>
                <a:lnTo>
                  <a:pt x="13132" y="6858000"/>
                </a:lnTo>
                <a:cubicBezTo>
                  <a:pt x="13183" y="6857363"/>
                  <a:pt x="13234" y="6856727"/>
                  <a:pt x="13284" y="6856090"/>
                </a:cubicBezTo>
                <a:lnTo>
                  <a:pt x="31566" y="6805847"/>
                </a:lnTo>
                <a:lnTo>
                  <a:pt x="30463" y="6715381"/>
                </a:lnTo>
                <a:cubicBezTo>
                  <a:pt x="29585" y="6714082"/>
                  <a:pt x="28597" y="6713038"/>
                  <a:pt x="27533" y="6712286"/>
                </a:cubicBezTo>
                <a:lnTo>
                  <a:pt x="31288" y="6698474"/>
                </a:lnTo>
                <a:lnTo>
                  <a:pt x="29901" y="6686264"/>
                </a:lnTo>
                <a:cubicBezTo>
                  <a:pt x="29591" y="6639749"/>
                  <a:pt x="29281" y="6593234"/>
                  <a:pt x="28971" y="6546719"/>
                </a:cubicBezTo>
                <a:cubicBezTo>
                  <a:pt x="23415" y="6502008"/>
                  <a:pt x="3087" y="6462057"/>
                  <a:pt x="310" y="6408337"/>
                </a:cubicBezTo>
                <a:cubicBezTo>
                  <a:pt x="-2468" y="6354617"/>
                  <a:pt x="14431" y="6312397"/>
                  <a:pt x="12307" y="6224401"/>
                </a:cubicBezTo>
                <a:lnTo>
                  <a:pt x="27152" y="6147415"/>
                </a:lnTo>
                <a:lnTo>
                  <a:pt x="39044" y="6093837"/>
                </a:lnTo>
                <a:cubicBezTo>
                  <a:pt x="47718" y="6039281"/>
                  <a:pt x="47985" y="5964495"/>
                  <a:pt x="46816" y="5915901"/>
                </a:cubicBezTo>
                <a:cubicBezTo>
                  <a:pt x="43189" y="5876557"/>
                  <a:pt x="47196" y="5863739"/>
                  <a:pt x="33533" y="5831562"/>
                </a:cubicBezTo>
                <a:cubicBezTo>
                  <a:pt x="27901" y="5792459"/>
                  <a:pt x="47408" y="5747455"/>
                  <a:pt x="46555" y="5710909"/>
                </a:cubicBezTo>
                <a:cubicBezTo>
                  <a:pt x="53188" y="5686865"/>
                  <a:pt x="49116" y="5615845"/>
                  <a:pt x="62461" y="5602222"/>
                </a:cubicBezTo>
                <a:cubicBezTo>
                  <a:pt x="64066" y="5572067"/>
                  <a:pt x="49594" y="5555548"/>
                  <a:pt x="56185" y="5529979"/>
                </a:cubicBezTo>
                <a:lnTo>
                  <a:pt x="67961" y="5458854"/>
                </a:lnTo>
                <a:lnTo>
                  <a:pt x="110939" y="5353584"/>
                </a:lnTo>
                <a:cubicBezTo>
                  <a:pt x="123070" y="5308303"/>
                  <a:pt x="110671" y="5307524"/>
                  <a:pt x="128276" y="5249764"/>
                </a:cubicBezTo>
                <a:cubicBezTo>
                  <a:pt x="137692" y="5218499"/>
                  <a:pt x="146153" y="5160067"/>
                  <a:pt x="156749" y="5116288"/>
                </a:cubicBezTo>
                <a:cubicBezTo>
                  <a:pt x="167347" y="5072508"/>
                  <a:pt x="184838" y="5010298"/>
                  <a:pt x="191855" y="4987089"/>
                </a:cubicBezTo>
                <a:lnTo>
                  <a:pt x="219824" y="4934095"/>
                </a:lnTo>
                <a:cubicBezTo>
                  <a:pt x="223315" y="4926170"/>
                  <a:pt x="231151" y="4920904"/>
                  <a:pt x="231137" y="4903120"/>
                </a:cubicBezTo>
                <a:lnTo>
                  <a:pt x="219738" y="4827391"/>
                </a:lnTo>
                <a:cubicBezTo>
                  <a:pt x="223928" y="4818620"/>
                  <a:pt x="227939" y="4809255"/>
                  <a:pt x="231597" y="4799440"/>
                </a:cubicBezTo>
                <a:lnTo>
                  <a:pt x="233480" y="4793512"/>
                </a:lnTo>
                <a:cubicBezTo>
                  <a:pt x="233423" y="4793432"/>
                  <a:pt x="233367" y="4793351"/>
                  <a:pt x="233310" y="4793271"/>
                </a:cubicBezTo>
                <a:cubicBezTo>
                  <a:pt x="233275" y="4791711"/>
                  <a:pt x="233728" y="4789662"/>
                  <a:pt x="234882" y="4786765"/>
                </a:cubicBezTo>
                <a:lnTo>
                  <a:pt x="236914" y="4782703"/>
                </a:lnTo>
                <a:lnTo>
                  <a:pt x="246329" y="4683644"/>
                </a:lnTo>
                <a:cubicBezTo>
                  <a:pt x="256294" y="4677568"/>
                  <a:pt x="256527" y="4667288"/>
                  <a:pt x="253823" y="4655204"/>
                </a:cubicBezTo>
                <a:cubicBezTo>
                  <a:pt x="259521" y="4631796"/>
                  <a:pt x="280440" y="4574275"/>
                  <a:pt x="280514" y="4543195"/>
                </a:cubicBezTo>
                <a:cubicBezTo>
                  <a:pt x="272112" y="4519880"/>
                  <a:pt x="251340" y="4505102"/>
                  <a:pt x="254268" y="4468722"/>
                </a:cubicBezTo>
                <a:cubicBezTo>
                  <a:pt x="266696" y="4435462"/>
                  <a:pt x="236001" y="4395418"/>
                  <a:pt x="252728" y="4353998"/>
                </a:cubicBezTo>
                <a:cubicBezTo>
                  <a:pt x="256750" y="4339008"/>
                  <a:pt x="256168" y="4294115"/>
                  <a:pt x="248123" y="4286542"/>
                </a:cubicBezTo>
                <a:cubicBezTo>
                  <a:pt x="246365" y="4277371"/>
                  <a:pt x="249194" y="4266107"/>
                  <a:pt x="240584" y="4262777"/>
                </a:cubicBezTo>
                <a:cubicBezTo>
                  <a:pt x="230221" y="4256829"/>
                  <a:pt x="246153" y="4222259"/>
                  <a:pt x="233949" y="4228340"/>
                </a:cubicBezTo>
                <a:cubicBezTo>
                  <a:pt x="244865" y="4203839"/>
                  <a:pt x="223150" y="4187902"/>
                  <a:pt x="217758" y="4169004"/>
                </a:cubicBezTo>
                <a:cubicBezTo>
                  <a:pt x="228596" y="4149446"/>
                  <a:pt x="206597" y="4129080"/>
                  <a:pt x="203797" y="4086781"/>
                </a:cubicBezTo>
                <a:cubicBezTo>
                  <a:pt x="216334" y="4065199"/>
                  <a:pt x="201740" y="4058317"/>
                  <a:pt x="218344" y="4018957"/>
                </a:cubicBezTo>
                <a:cubicBezTo>
                  <a:pt x="216630" y="4017979"/>
                  <a:pt x="215034" y="4016614"/>
                  <a:pt x="213609" y="4014902"/>
                </a:cubicBezTo>
                <a:cubicBezTo>
                  <a:pt x="205325" y="4004955"/>
                  <a:pt x="204424" y="3985729"/>
                  <a:pt x="211594" y="3971964"/>
                </a:cubicBezTo>
                <a:cubicBezTo>
                  <a:pt x="233561" y="3910433"/>
                  <a:pt x="230991" y="3860613"/>
                  <a:pt x="234357" y="3812226"/>
                </a:cubicBezTo>
                <a:cubicBezTo>
                  <a:pt x="235501" y="3758242"/>
                  <a:pt x="209185" y="3801364"/>
                  <a:pt x="229596" y="3728573"/>
                </a:cubicBezTo>
                <a:cubicBezTo>
                  <a:pt x="219804" y="3724174"/>
                  <a:pt x="219047" y="3715890"/>
                  <a:pt x="223099" y="3700384"/>
                </a:cubicBezTo>
                <a:cubicBezTo>
                  <a:pt x="222942" y="3674360"/>
                  <a:pt x="199034" y="3683312"/>
                  <a:pt x="212511" y="3653063"/>
                </a:cubicBezTo>
                <a:cubicBezTo>
                  <a:pt x="207582" y="3623616"/>
                  <a:pt x="199349" y="3555881"/>
                  <a:pt x="193522" y="3523704"/>
                </a:cubicBezTo>
                <a:cubicBezTo>
                  <a:pt x="199728" y="3495169"/>
                  <a:pt x="185963" y="3494025"/>
                  <a:pt x="177551" y="3460001"/>
                </a:cubicBezTo>
                <a:cubicBezTo>
                  <a:pt x="184399" y="3442692"/>
                  <a:pt x="180138" y="3431687"/>
                  <a:pt x="172293" y="3422022"/>
                </a:cubicBezTo>
                <a:cubicBezTo>
                  <a:pt x="172567" y="3386386"/>
                  <a:pt x="159982" y="3357707"/>
                  <a:pt x="153640" y="3319632"/>
                </a:cubicBezTo>
                <a:cubicBezTo>
                  <a:pt x="117352" y="3267571"/>
                  <a:pt x="111308" y="3199530"/>
                  <a:pt x="102580" y="3174350"/>
                </a:cubicBezTo>
                <a:lnTo>
                  <a:pt x="101281" y="3168555"/>
                </a:lnTo>
                <a:cubicBezTo>
                  <a:pt x="101655" y="3163067"/>
                  <a:pt x="102030" y="3157580"/>
                  <a:pt x="102403" y="3152092"/>
                </a:cubicBezTo>
                <a:lnTo>
                  <a:pt x="103597" y="3145797"/>
                </a:lnTo>
                <a:cubicBezTo>
                  <a:pt x="104132" y="3141497"/>
                  <a:pt x="104119" y="3138691"/>
                  <a:pt x="103701" y="3136806"/>
                </a:cubicBezTo>
                <a:lnTo>
                  <a:pt x="108221" y="3088993"/>
                </a:lnTo>
                <a:cubicBezTo>
                  <a:pt x="109464" y="3064872"/>
                  <a:pt x="113188" y="3030250"/>
                  <a:pt x="111158" y="2992081"/>
                </a:cubicBezTo>
                <a:cubicBezTo>
                  <a:pt x="109031" y="2944441"/>
                  <a:pt x="104226" y="2942439"/>
                  <a:pt x="105565" y="2902844"/>
                </a:cubicBezTo>
                <a:cubicBezTo>
                  <a:pt x="107874" y="2897323"/>
                  <a:pt x="101362" y="2801618"/>
                  <a:pt x="105102" y="2797375"/>
                </a:cubicBezTo>
                <a:cubicBezTo>
                  <a:pt x="86174" y="2744941"/>
                  <a:pt x="109804" y="2750735"/>
                  <a:pt x="107241" y="2691357"/>
                </a:cubicBezTo>
                <a:cubicBezTo>
                  <a:pt x="107811" y="2665349"/>
                  <a:pt x="115946" y="2561129"/>
                  <a:pt x="145888" y="2542201"/>
                </a:cubicBezTo>
                <a:cubicBezTo>
                  <a:pt x="170455" y="2427400"/>
                  <a:pt x="123634" y="2367849"/>
                  <a:pt x="136292" y="2250554"/>
                </a:cubicBezTo>
                <a:cubicBezTo>
                  <a:pt x="110877" y="2215639"/>
                  <a:pt x="134601" y="2180816"/>
                  <a:pt x="130310" y="2141581"/>
                </a:cubicBezTo>
                <a:cubicBezTo>
                  <a:pt x="154051" y="2149219"/>
                  <a:pt x="117587" y="2094975"/>
                  <a:pt x="144587" y="2089095"/>
                </a:cubicBezTo>
                <a:cubicBezTo>
                  <a:pt x="142952" y="2082142"/>
                  <a:pt x="140513" y="2075590"/>
                  <a:pt x="137867" y="2069059"/>
                </a:cubicBezTo>
                <a:lnTo>
                  <a:pt x="136492" y="2065634"/>
                </a:lnTo>
                <a:cubicBezTo>
                  <a:pt x="136216" y="2060851"/>
                  <a:pt x="135939" y="2056067"/>
                  <a:pt x="135663" y="2051284"/>
                </a:cubicBezTo>
                <a:lnTo>
                  <a:pt x="124268" y="1960184"/>
                </a:lnTo>
                <a:cubicBezTo>
                  <a:pt x="138968" y="1926370"/>
                  <a:pt x="111716" y="1914873"/>
                  <a:pt x="131257" y="1873060"/>
                </a:cubicBezTo>
                <a:cubicBezTo>
                  <a:pt x="136329" y="1857442"/>
                  <a:pt x="139083" y="1807624"/>
                  <a:pt x="131724" y="1797311"/>
                </a:cubicBezTo>
                <a:cubicBezTo>
                  <a:pt x="130673" y="1786740"/>
                  <a:pt x="134293" y="1774954"/>
                  <a:pt x="126063" y="1769201"/>
                </a:cubicBezTo>
                <a:cubicBezTo>
                  <a:pt x="116300" y="1760126"/>
                  <a:pt x="134551" y="1725705"/>
                  <a:pt x="122085" y="1729500"/>
                </a:cubicBezTo>
                <a:cubicBezTo>
                  <a:pt x="134648" y="1705012"/>
                  <a:pt x="114449" y="1682158"/>
                  <a:pt x="110543" y="1659949"/>
                </a:cubicBezTo>
                <a:cubicBezTo>
                  <a:pt x="122664" y="1640913"/>
                  <a:pt x="102513" y="1613087"/>
                  <a:pt x="102892" y="1565607"/>
                </a:cubicBezTo>
                <a:cubicBezTo>
                  <a:pt x="116835" y="1544742"/>
                  <a:pt x="102976" y="1533616"/>
                  <a:pt x="122245" y="1494057"/>
                </a:cubicBezTo>
                <a:cubicBezTo>
                  <a:pt x="120629" y="1492563"/>
                  <a:pt x="119160" y="1490668"/>
                  <a:pt x="117883" y="1488429"/>
                </a:cubicBezTo>
                <a:cubicBezTo>
                  <a:pt x="110465" y="1475431"/>
                  <a:pt x="111002" y="1453942"/>
                  <a:pt x="119083" y="1440433"/>
                </a:cubicBezTo>
                <a:cubicBezTo>
                  <a:pt x="145274" y="1377630"/>
                  <a:pt x="146438" y="1321884"/>
                  <a:pt x="153340" y="1269148"/>
                </a:cubicBezTo>
                <a:cubicBezTo>
                  <a:pt x="158467" y="1209690"/>
                  <a:pt x="129360" y="1251077"/>
                  <a:pt x="154855" y="1175439"/>
                </a:cubicBezTo>
                <a:cubicBezTo>
                  <a:pt x="145538" y="1168218"/>
                  <a:pt x="145408" y="1158868"/>
                  <a:pt x="150548" y="1142685"/>
                </a:cubicBezTo>
                <a:cubicBezTo>
                  <a:pt x="152321" y="1113850"/>
                  <a:pt x="128121" y="1118007"/>
                  <a:pt x="143630" y="1087778"/>
                </a:cubicBezTo>
                <a:cubicBezTo>
                  <a:pt x="139451" y="1064261"/>
                  <a:pt x="125971" y="1018012"/>
                  <a:pt x="125476" y="1001580"/>
                </a:cubicBezTo>
                <a:cubicBezTo>
                  <a:pt x="123958" y="976962"/>
                  <a:pt x="134851" y="962709"/>
                  <a:pt x="134526" y="940069"/>
                </a:cubicBezTo>
                <a:cubicBezTo>
                  <a:pt x="142751" y="909988"/>
                  <a:pt x="129284" y="905409"/>
                  <a:pt x="123523" y="865739"/>
                </a:cubicBezTo>
                <a:cubicBezTo>
                  <a:pt x="131549" y="848234"/>
                  <a:pt x="128173" y="835030"/>
                  <a:pt x="121164" y="822450"/>
                </a:cubicBezTo>
                <a:cubicBezTo>
                  <a:pt x="124077" y="783082"/>
                  <a:pt x="113811" y="748321"/>
                  <a:pt x="110389" y="704665"/>
                </a:cubicBezTo>
                <a:cubicBezTo>
                  <a:pt x="120144" y="656264"/>
                  <a:pt x="99869" y="633697"/>
                  <a:pt x="96299" y="587032"/>
                </a:cubicBezTo>
                <a:cubicBezTo>
                  <a:pt x="87861" y="539988"/>
                  <a:pt x="66571" y="452493"/>
                  <a:pt x="59759" y="422399"/>
                </a:cubicBezTo>
                <a:cubicBezTo>
                  <a:pt x="62865" y="416491"/>
                  <a:pt x="59682" y="404768"/>
                  <a:pt x="55429" y="406467"/>
                </a:cubicBezTo>
                <a:cubicBezTo>
                  <a:pt x="56742" y="400038"/>
                  <a:pt x="64884" y="384166"/>
                  <a:pt x="58062" y="383409"/>
                </a:cubicBezTo>
                <a:cubicBezTo>
                  <a:pt x="57210" y="351894"/>
                  <a:pt x="61145" y="320031"/>
                  <a:pt x="69487" y="290892"/>
                </a:cubicBezTo>
                <a:cubicBezTo>
                  <a:pt x="57686" y="231306"/>
                  <a:pt x="89539" y="260845"/>
                  <a:pt x="86198" y="217175"/>
                </a:cubicBezTo>
                <a:cubicBezTo>
                  <a:pt x="72715" y="183379"/>
                  <a:pt x="83646" y="168958"/>
                  <a:pt x="74643" y="129155"/>
                </a:cubicBezTo>
                <a:cubicBezTo>
                  <a:pt x="96697" y="112411"/>
                  <a:pt x="72236" y="90977"/>
                  <a:pt x="78417" y="74202"/>
                </a:cubicBezTo>
                <a:cubicBezTo>
                  <a:pt x="59029" y="57686"/>
                  <a:pt x="81827" y="29115"/>
                  <a:pt x="94183" y="4683"/>
                </a:cubicBezTo>
                <a:close/>
              </a:path>
            </a:pathLst>
          </a:custGeom>
        </p:spPr>
      </p:pic>
    </p:spTree>
    <p:extLst>
      <p:ext uri="{BB962C8B-B14F-4D97-AF65-F5344CB8AC3E}">
        <p14:creationId xmlns:p14="http://schemas.microsoft.com/office/powerpoint/2010/main" val="2084846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6" name="Rectangle 55">
            <a:extLst>
              <a:ext uri="{FF2B5EF4-FFF2-40B4-BE49-F238E27FC236}">
                <a16:creationId xmlns:a16="http://schemas.microsoft.com/office/drawing/2014/main" id="{A93898FF-D987-4B0E-BFB4-85F5EB356D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612F383F-B981-4BC3-9E2B-7BE938CEF3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52400"/>
            <a:ext cx="12188952" cy="6858000"/>
          </a:xfrm>
          <a:prstGeom prst="rect">
            <a:avLst/>
          </a:prstGeom>
          <a:solidFill>
            <a:schemeClr val="bg2">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57">
            <a:extLst>
              <a:ext uri="{FF2B5EF4-FFF2-40B4-BE49-F238E27FC236}">
                <a16:creationId xmlns:a16="http://schemas.microsoft.com/office/drawing/2014/main" id="{5AA485AD-076E-4077-A6E6-C3C9F0C39F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Picture 58">
            <a:extLst>
              <a:ext uri="{FF2B5EF4-FFF2-40B4-BE49-F238E27FC236}">
                <a16:creationId xmlns:a16="http://schemas.microsoft.com/office/drawing/2014/main" id="{D088DBDF-80D5-4FC0-8A54-9D660B728DC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40000"/>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
        <p:nvSpPr>
          <p:cNvPr id="60" name="Rectangle 59">
            <a:extLst>
              <a:ext uri="{FF2B5EF4-FFF2-40B4-BE49-F238E27FC236}">
                <a16:creationId xmlns:a16="http://schemas.microsoft.com/office/drawing/2014/main" id="{58D235B8-3D10-493F-88AC-84BB404C1B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3" name="Picture 12" descr="A carved pumpkin with a face and eyes&#10;&#10;Description automatically generated">
            <a:extLst>
              <a:ext uri="{FF2B5EF4-FFF2-40B4-BE49-F238E27FC236}">
                <a16:creationId xmlns:a16="http://schemas.microsoft.com/office/drawing/2014/main" id="{E6962605-4C85-9E80-A4F1-10DD882E6FCB}"/>
              </a:ext>
            </a:extLst>
          </p:cNvPr>
          <p:cNvPicPr>
            <a:picLocks noChangeAspect="1"/>
          </p:cNvPicPr>
          <p:nvPr/>
        </p:nvPicPr>
        <p:blipFill>
          <a:blip r:embed="rId3">
            <a:alphaModFix amt="60000"/>
          </a:blip>
          <a:srcRect t="22511" r="3" b="2504"/>
          <a:stretch/>
        </p:blipFill>
        <p:spPr>
          <a:xfrm>
            <a:off x="20" y="10"/>
            <a:ext cx="6097022" cy="3428990"/>
          </a:xfrm>
          <a:prstGeom prst="rect">
            <a:avLst/>
          </a:prstGeom>
        </p:spPr>
      </p:pic>
      <p:pic>
        <p:nvPicPr>
          <p:cNvPr id="6" name="Picture 5" descr="A pumpkin with a face carved out of it&#10;&#10;Description automatically generated">
            <a:extLst>
              <a:ext uri="{FF2B5EF4-FFF2-40B4-BE49-F238E27FC236}">
                <a16:creationId xmlns:a16="http://schemas.microsoft.com/office/drawing/2014/main" id="{13FAF7B2-C03D-0721-AFDB-A3257E0E6439}"/>
              </a:ext>
            </a:extLst>
          </p:cNvPr>
          <p:cNvPicPr>
            <a:picLocks noChangeAspect="1"/>
          </p:cNvPicPr>
          <p:nvPr/>
        </p:nvPicPr>
        <p:blipFill>
          <a:blip r:embed="rId4">
            <a:alphaModFix amt="60000"/>
          </a:blip>
          <a:srcRect t="6101" b="9597"/>
          <a:stretch/>
        </p:blipFill>
        <p:spPr>
          <a:xfrm>
            <a:off x="6098422" y="10"/>
            <a:ext cx="6093578" cy="3428990"/>
          </a:xfrm>
          <a:prstGeom prst="rect">
            <a:avLst/>
          </a:prstGeom>
        </p:spPr>
      </p:pic>
      <p:pic>
        <p:nvPicPr>
          <p:cNvPr id="9" name="Picture 8" descr="A carved pumpkin with a face and a candle inside&#10;&#10;Description automatically generated">
            <a:extLst>
              <a:ext uri="{FF2B5EF4-FFF2-40B4-BE49-F238E27FC236}">
                <a16:creationId xmlns:a16="http://schemas.microsoft.com/office/drawing/2014/main" id="{9F546489-B60F-3C75-FE8E-B4682778B0FB}"/>
              </a:ext>
            </a:extLst>
          </p:cNvPr>
          <p:cNvPicPr>
            <a:picLocks noChangeAspect="1"/>
          </p:cNvPicPr>
          <p:nvPr/>
        </p:nvPicPr>
        <p:blipFill>
          <a:blip r:embed="rId5">
            <a:alphaModFix amt="60000"/>
          </a:blip>
          <a:srcRect r="40"/>
          <a:stretch/>
        </p:blipFill>
        <p:spPr>
          <a:xfrm>
            <a:off x="7328" y="3429000"/>
            <a:ext cx="6093578" cy="3429000"/>
          </a:xfrm>
          <a:prstGeom prst="rect">
            <a:avLst/>
          </a:prstGeom>
        </p:spPr>
      </p:pic>
      <p:pic>
        <p:nvPicPr>
          <p:cNvPr id="4" name="Picture 3" descr="A pumpkin with a face carved out of it&#10;&#10;Description automatically generated">
            <a:extLst>
              <a:ext uri="{FF2B5EF4-FFF2-40B4-BE49-F238E27FC236}">
                <a16:creationId xmlns:a16="http://schemas.microsoft.com/office/drawing/2014/main" id="{D56B49E0-09C9-67E9-08C2-C41F3402F886}"/>
              </a:ext>
            </a:extLst>
          </p:cNvPr>
          <p:cNvPicPr>
            <a:picLocks noChangeAspect="1"/>
          </p:cNvPicPr>
          <p:nvPr/>
        </p:nvPicPr>
        <p:blipFill>
          <a:blip r:embed="rId6">
            <a:alphaModFix amt="60000"/>
          </a:blip>
          <a:srcRect t="23289" b="20439"/>
          <a:stretch/>
        </p:blipFill>
        <p:spPr>
          <a:xfrm>
            <a:off x="6884180" y="3428990"/>
            <a:ext cx="6093578" cy="3429000"/>
          </a:xfrm>
          <a:prstGeom prst="rect">
            <a:avLst/>
          </a:prstGeom>
        </p:spPr>
      </p:pic>
      <p:sp>
        <p:nvSpPr>
          <p:cNvPr id="2" name="Title 1">
            <a:extLst>
              <a:ext uri="{FF2B5EF4-FFF2-40B4-BE49-F238E27FC236}">
                <a16:creationId xmlns:a16="http://schemas.microsoft.com/office/drawing/2014/main" id="{6A70EBD1-C770-1113-6EBC-086EBF8E0162}"/>
              </a:ext>
            </a:extLst>
          </p:cNvPr>
          <p:cNvSpPr>
            <a:spLocks noGrp="1"/>
          </p:cNvSpPr>
          <p:nvPr>
            <p:ph type="title"/>
          </p:nvPr>
        </p:nvSpPr>
        <p:spPr>
          <a:xfrm>
            <a:off x="1185503" y="3512261"/>
            <a:ext cx="9801082" cy="2059637"/>
          </a:xfrm>
        </p:spPr>
        <p:txBody>
          <a:bodyPr vert="horz" lIns="91440" tIns="45720" rIns="91440" bIns="45720" rtlCol="0" anchor="t">
            <a:normAutofit/>
          </a:bodyPr>
          <a:lstStyle/>
          <a:p>
            <a:pPr algn="ctr"/>
            <a:r>
              <a:rPr lang="en-US" sz="5400" kern="1200" dirty="0">
                <a:solidFill>
                  <a:srgbClr val="FFFFFF"/>
                </a:solidFill>
                <a:latin typeface="Jokerman" pitchFamily="82" charset="77"/>
              </a:rPr>
              <a:t>Thanks for watching</a:t>
            </a:r>
          </a:p>
        </p:txBody>
      </p:sp>
    </p:spTree>
    <p:extLst>
      <p:ext uri="{BB962C8B-B14F-4D97-AF65-F5344CB8AC3E}">
        <p14:creationId xmlns:p14="http://schemas.microsoft.com/office/powerpoint/2010/main" val="319674250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32</TotalTime>
  <Words>312</Words>
  <Application>Microsoft Macintosh PowerPoint</Application>
  <PresentationFormat>Widescreen</PresentationFormat>
  <Paragraphs>13</Paragraphs>
  <Slides>5</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vt:i4>
      </vt:variant>
    </vt:vector>
  </HeadingPairs>
  <TitlesOfParts>
    <vt:vector size="13" baseType="lpstr">
      <vt:lpstr>-webkit-standard</vt:lpstr>
      <vt:lpstr>Aptos</vt:lpstr>
      <vt:lpstr>Aptos Display</vt:lpstr>
      <vt:lpstr>Arial</vt:lpstr>
      <vt:lpstr>Calibri</vt:lpstr>
      <vt:lpstr>Gill Sans MT</vt:lpstr>
      <vt:lpstr>Jokerman</vt:lpstr>
      <vt:lpstr>Office Theme</vt:lpstr>
      <vt:lpstr>Halloween</vt:lpstr>
      <vt:lpstr>About</vt:lpstr>
      <vt:lpstr>The history of Halloween</vt:lpstr>
      <vt:lpstr>Treat or Trick</vt:lpstr>
      <vt:lpstr>Thanks for watching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Sala Conferinte  UVVG</dc:creator>
  <cp:lastModifiedBy>Sala Conferinte  UVVG</cp:lastModifiedBy>
  <cp:revision>3</cp:revision>
  <dcterms:created xsi:type="dcterms:W3CDTF">2024-10-22T11:00:48Z</dcterms:created>
  <dcterms:modified xsi:type="dcterms:W3CDTF">2024-10-22T17:38:17Z</dcterms:modified>
</cp:coreProperties>
</file>