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sldIdLst>
    <p:sldId id="256" r:id="rId2"/>
    <p:sldId id="257" r:id="rId3"/>
    <p:sldId id="258" r:id="rId4"/>
    <p:sldId id="259" r:id="rId5"/>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42"/>
    <p:restoredTop sz="94679"/>
  </p:normalViewPr>
  <p:slideViewPr>
    <p:cSldViewPr snapToGrid="0">
      <p:cViewPr>
        <p:scale>
          <a:sx n="100" d="100"/>
          <a:sy n="100" d="100"/>
        </p:scale>
        <p:origin x="1104" y="1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en.wikipedia.org/wiki/Gypsum"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en.wikipedia.org/wiki/Gypsu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9A2AC0-501C-CF4F-9BA0-C60C40F6E2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B3CF740E-02D0-8449-927C-EBBE5692E9F9}">
      <dgm:prSet phldrT="[Text]"/>
      <dgm:spPr/>
      <dgm:t>
        <a:bodyPr/>
        <a:lstStyle/>
        <a:p>
          <a:r>
            <a:rPr lang="en-GB" b="1" i="0" dirty="0" err="1"/>
            <a:t>căptușeală</a:t>
          </a:r>
          <a:r>
            <a:rPr lang="en-GB" b="1" i="0" dirty="0"/>
            <a:t> </a:t>
          </a:r>
          <a:r>
            <a:rPr lang="en-GB" b="1" i="0" dirty="0" err="1"/>
            <a:t>uscată</a:t>
          </a:r>
          <a:endParaRPr lang="en-GB" dirty="0"/>
        </a:p>
      </dgm:t>
    </dgm:pt>
    <dgm:pt modelId="{DAC98354-6FF9-FC40-AB20-5799D2969ABC}" type="parTrans" cxnId="{CC3D4676-9559-4445-B30A-5287D18E226B}">
      <dgm:prSet/>
      <dgm:spPr/>
      <dgm:t>
        <a:bodyPr/>
        <a:lstStyle/>
        <a:p>
          <a:endParaRPr lang="en-GB"/>
        </a:p>
      </dgm:t>
    </dgm:pt>
    <dgm:pt modelId="{32A38F16-6644-C74A-82CA-694A8E887219}" type="sibTrans" cxnId="{CC3D4676-9559-4445-B30A-5287D18E226B}">
      <dgm:prSet/>
      <dgm:spPr/>
      <dgm:t>
        <a:bodyPr/>
        <a:lstStyle/>
        <a:p>
          <a:endParaRPr lang="en-GB"/>
        </a:p>
      </dgm:t>
    </dgm:pt>
    <dgm:pt modelId="{E252F15C-072E-8345-A1DF-2420F62AE936}">
      <dgm:prSet phldrT="[Text]"/>
      <dgm:spPr/>
      <dgm:t>
        <a:bodyPr/>
        <a:lstStyle/>
        <a:p>
          <a:r>
            <a:rPr lang="en-GB" b="1" i="0" dirty="0" err="1"/>
            <a:t>placă</a:t>
          </a:r>
          <a:r>
            <a:rPr lang="en-GB" b="1" i="0" dirty="0"/>
            <a:t> de </a:t>
          </a:r>
          <a:r>
            <a:rPr lang="en-GB" b="1" i="0" dirty="0" err="1"/>
            <a:t>perete</a:t>
          </a:r>
          <a:endParaRPr lang="en-GB" dirty="0"/>
        </a:p>
      </dgm:t>
    </dgm:pt>
    <dgm:pt modelId="{058E3A54-118D-D649-AC3E-B1194092B3A7}" type="parTrans" cxnId="{58CCCAB7-E962-1549-A615-8385657B25CB}">
      <dgm:prSet/>
      <dgm:spPr/>
      <dgm:t>
        <a:bodyPr/>
        <a:lstStyle/>
        <a:p>
          <a:endParaRPr lang="en-GB"/>
        </a:p>
      </dgm:t>
    </dgm:pt>
    <dgm:pt modelId="{15DF7D5C-4DEA-B445-89BC-AF5ACD8F96A0}" type="sibTrans" cxnId="{58CCCAB7-E962-1549-A615-8385657B25CB}">
      <dgm:prSet/>
      <dgm:spPr/>
      <dgm:t>
        <a:bodyPr/>
        <a:lstStyle/>
        <a:p>
          <a:endParaRPr lang="en-GB"/>
        </a:p>
      </dgm:t>
    </dgm:pt>
    <dgm:pt modelId="{E912CD24-57B3-6745-BC52-3802437F7455}">
      <dgm:prSet phldrT="[Text]"/>
      <dgm:spPr/>
      <dgm:t>
        <a:bodyPr/>
        <a:lstStyle/>
        <a:p>
          <a:r>
            <a:rPr lang="en-GB" b="1" i="0" dirty="0" err="1"/>
            <a:t>foaie</a:t>
          </a:r>
          <a:r>
            <a:rPr lang="en-GB" b="1" i="0" dirty="0"/>
            <a:t> de </a:t>
          </a:r>
          <a:r>
            <a:rPr lang="en-GB" b="1" i="0" dirty="0" err="1"/>
            <a:t>piatră</a:t>
          </a:r>
          <a:endParaRPr lang="en-GB" dirty="0"/>
        </a:p>
      </dgm:t>
    </dgm:pt>
    <dgm:pt modelId="{490D55BD-4732-4742-8A43-590C9B24775F}" type="parTrans" cxnId="{4CF12E7D-BDC4-2648-B460-3D8FC97978C8}">
      <dgm:prSet/>
      <dgm:spPr/>
      <dgm:t>
        <a:bodyPr/>
        <a:lstStyle/>
        <a:p>
          <a:endParaRPr lang="en-GB"/>
        </a:p>
      </dgm:t>
    </dgm:pt>
    <dgm:pt modelId="{8A987A43-C8F9-0E4E-90FD-43D220778AB9}" type="sibTrans" cxnId="{4CF12E7D-BDC4-2648-B460-3D8FC97978C8}">
      <dgm:prSet/>
      <dgm:spPr/>
      <dgm:t>
        <a:bodyPr/>
        <a:lstStyle/>
        <a:p>
          <a:endParaRPr lang="en-GB"/>
        </a:p>
      </dgm:t>
    </dgm:pt>
    <dgm:pt modelId="{B99E1AB7-C3CC-E843-BC2E-C1104288DA6A}">
      <dgm:prSet/>
      <dgm:spPr/>
      <dgm:t>
        <a:bodyPr/>
        <a:lstStyle/>
        <a:p>
          <a:r>
            <a:rPr lang="en-GB" b="1" i="0" dirty="0" err="1"/>
            <a:t>placă</a:t>
          </a:r>
          <a:r>
            <a:rPr lang="en-GB" b="1" i="0" dirty="0"/>
            <a:t> de </a:t>
          </a:r>
          <a:r>
            <a:rPr lang="en-GB" b="1" i="0" dirty="0" err="1"/>
            <a:t>țestoase</a:t>
          </a:r>
          <a:endParaRPr lang="en-GB" b="1" dirty="0"/>
        </a:p>
      </dgm:t>
    </dgm:pt>
    <dgm:pt modelId="{CAE6D139-9B14-FF40-9E57-393F58E7E297}" type="parTrans" cxnId="{C1EE0AF7-6FDA-4C46-9F0C-90702C11A1AF}">
      <dgm:prSet/>
      <dgm:spPr/>
      <dgm:t>
        <a:bodyPr/>
        <a:lstStyle/>
        <a:p>
          <a:endParaRPr lang="en-GB"/>
        </a:p>
      </dgm:t>
    </dgm:pt>
    <dgm:pt modelId="{BCA5C1F8-EB25-F84B-90EB-964ABEE52901}" type="sibTrans" cxnId="{C1EE0AF7-6FDA-4C46-9F0C-90702C11A1AF}">
      <dgm:prSet/>
      <dgm:spPr/>
      <dgm:t>
        <a:bodyPr/>
        <a:lstStyle/>
        <a:p>
          <a:endParaRPr lang="en-GB"/>
        </a:p>
      </dgm:t>
    </dgm:pt>
    <dgm:pt modelId="{46AF157E-CB32-8640-B240-EBE6036B9E03}">
      <dgm:prSet/>
      <dgm:spPr/>
      <dgm:t>
        <a:bodyPr/>
        <a:lstStyle/>
        <a:p>
          <a:r>
            <a:rPr lang="en-GB" b="1" i="0" dirty="0" err="1"/>
            <a:t>panou</a:t>
          </a:r>
          <a:r>
            <a:rPr lang="en-GB" b="1" i="0" dirty="0"/>
            <a:t> </a:t>
          </a:r>
          <a:r>
            <a:rPr lang="en-GB" b="1" i="0" dirty="0">
              <a:hlinkClick xmlns:r="http://schemas.openxmlformats.org/officeDocument/2006/relationships" r:id="rId1" tooltip="Gips"/>
            </a:rPr>
            <a:t>de </a:t>
          </a:r>
          <a:r>
            <a:rPr lang="en-GB" b="1" i="0" dirty="0" err="1"/>
            <a:t>cremă</a:t>
          </a:r>
          <a:endParaRPr lang="en-GB" b="1" dirty="0"/>
        </a:p>
      </dgm:t>
    </dgm:pt>
    <dgm:pt modelId="{DDE9EC19-1977-B24A-9EEA-21847C9E7B08}" type="parTrans" cxnId="{AB6F4248-D120-7443-A3DE-FB38ADBA9BAD}">
      <dgm:prSet/>
      <dgm:spPr/>
      <dgm:t>
        <a:bodyPr/>
        <a:lstStyle/>
        <a:p>
          <a:endParaRPr lang="en-GB"/>
        </a:p>
      </dgm:t>
    </dgm:pt>
    <dgm:pt modelId="{1C26E814-0903-BF48-A8B4-A5BECB774867}" type="sibTrans" cxnId="{AB6F4248-D120-7443-A3DE-FB38ADBA9BAD}">
      <dgm:prSet/>
      <dgm:spPr/>
      <dgm:t>
        <a:bodyPr/>
        <a:lstStyle/>
        <a:p>
          <a:endParaRPr lang="en-GB"/>
        </a:p>
      </dgm:t>
    </dgm:pt>
    <dgm:pt modelId="{5E37B1F7-054E-9440-AC81-13EF8ADE7A67}" type="pres">
      <dgm:prSet presAssocID="{A09A2AC0-501C-CF4F-9BA0-C60C40F6E2D9}" presName="linear" presStyleCnt="0">
        <dgm:presLayoutVars>
          <dgm:animLvl val="lvl"/>
          <dgm:resizeHandles val="exact"/>
        </dgm:presLayoutVars>
      </dgm:prSet>
      <dgm:spPr/>
    </dgm:pt>
    <dgm:pt modelId="{142E91A8-B7B7-874D-B8E5-7741DA6DA858}" type="pres">
      <dgm:prSet presAssocID="{B3CF740E-02D0-8449-927C-EBBE5692E9F9}" presName="parentText" presStyleLbl="node1" presStyleIdx="0" presStyleCnt="5">
        <dgm:presLayoutVars>
          <dgm:chMax val="0"/>
          <dgm:bulletEnabled val="1"/>
        </dgm:presLayoutVars>
      </dgm:prSet>
      <dgm:spPr/>
    </dgm:pt>
    <dgm:pt modelId="{B5D91790-C443-E142-A8D5-70B4961AA17E}" type="pres">
      <dgm:prSet presAssocID="{32A38F16-6644-C74A-82CA-694A8E887219}" presName="spacer" presStyleCnt="0"/>
      <dgm:spPr/>
    </dgm:pt>
    <dgm:pt modelId="{C05C0923-0ABE-A949-8AAB-895A8B9C89C1}" type="pres">
      <dgm:prSet presAssocID="{E252F15C-072E-8345-A1DF-2420F62AE936}" presName="parentText" presStyleLbl="node1" presStyleIdx="1" presStyleCnt="5">
        <dgm:presLayoutVars>
          <dgm:chMax val="0"/>
          <dgm:bulletEnabled val="1"/>
        </dgm:presLayoutVars>
      </dgm:prSet>
      <dgm:spPr/>
    </dgm:pt>
    <dgm:pt modelId="{E432FD59-2DA1-0449-B13C-D477B301B789}" type="pres">
      <dgm:prSet presAssocID="{15DF7D5C-4DEA-B445-89BC-AF5ACD8F96A0}" presName="spacer" presStyleCnt="0"/>
      <dgm:spPr/>
    </dgm:pt>
    <dgm:pt modelId="{3C1A2E4E-9472-4147-BB63-01F68BCE408F}" type="pres">
      <dgm:prSet presAssocID="{E912CD24-57B3-6745-BC52-3802437F7455}" presName="parentText" presStyleLbl="node1" presStyleIdx="2" presStyleCnt="5">
        <dgm:presLayoutVars>
          <dgm:chMax val="0"/>
          <dgm:bulletEnabled val="1"/>
        </dgm:presLayoutVars>
      </dgm:prSet>
      <dgm:spPr/>
    </dgm:pt>
    <dgm:pt modelId="{52459BD6-429A-6E46-A6E3-C0A402EA61C3}" type="pres">
      <dgm:prSet presAssocID="{8A987A43-C8F9-0E4E-90FD-43D220778AB9}" presName="spacer" presStyleCnt="0"/>
      <dgm:spPr/>
    </dgm:pt>
    <dgm:pt modelId="{FFEC2D7C-449C-7E4F-A9F3-1F9C465AC597}" type="pres">
      <dgm:prSet presAssocID="{46AF157E-CB32-8640-B240-EBE6036B9E03}" presName="parentText" presStyleLbl="node1" presStyleIdx="3" presStyleCnt="5">
        <dgm:presLayoutVars>
          <dgm:chMax val="0"/>
          <dgm:bulletEnabled val="1"/>
        </dgm:presLayoutVars>
      </dgm:prSet>
      <dgm:spPr/>
    </dgm:pt>
    <dgm:pt modelId="{B85F22E8-199C-024B-BBCD-803E4ED5423A}" type="pres">
      <dgm:prSet presAssocID="{1C26E814-0903-BF48-A8B4-A5BECB774867}" presName="spacer" presStyleCnt="0"/>
      <dgm:spPr/>
    </dgm:pt>
    <dgm:pt modelId="{CF8431BE-60AC-394D-8C08-A5B763AF2CEF}" type="pres">
      <dgm:prSet presAssocID="{B99E1AB7-C3CC-E843-BC2E-C1104288DA6A}" presName="parentText" presStyleLbl="node1" presStyleIdx="4" presStyleCnt="5">
        <dgm:presLayoutVars>
          <dgm:chMax val="0"/>
          <dgm:bulletEnabled val="1"/>
        </dgm:presLayoutVars>
      </dgm:prSet>
      <dgm:spPr/>
    </dgm:pt>
  </dgm:ptLst>
  <dgm:cxnLst>
    <dgm:cxn modelId="{2787BA05-18BB-DC49-8590-723A7E233C2E}" type="presOf" srcId="{A09A2AC0-501C-CF4F-9BA0-C60C40F6E2D9}" destId="{5E37B1F7-054E-9440-AC81-13EF8ADE7A67}" srcOrd="0" destOrd="0" presId="urn:microsoft.com/office/officeart/2005/8/layout/vList2"/>
    <dgm:cxn modelId="{68E0EB31-09E5-304B-8669-D2AD28C887E4}" type="presOf" srcId="{B3CF740E-02D0-8449-927C-EBBE5692E9F9}" destId="{142E91A8-B7B7-874D-B8E5-7741DA6DA858}" srcOrd="0" destOrd="0" presId="urn:microsoft.com/office/officeart/2005/8/layout/vList2"/>
    <dgm:cxn modelId="{AB6F4248-D120-7443-A3DE-FB38ADBA9BAD}" srcId="{A09A2AC0-501C-CF4F-9BA0-C60C40F6E2D9}" destId="{46AF157E-CB32-8640-B240-EBE6036B9E03}" srcOrd="3" destOrd="0" parTransId="{DDE9EC19-1977-B24A-9EEA-21847C9E7B08}" sibTransId="{1C26E814-0903-BF48-A8B4-A5BECB774867}"/>
    <dgm:cxn modelId="{F9B0754A-4A00-A84C-AB0E-DCE95FB6D4B7}" type="presOf" srcId="{B99E1AB7-C3CC-E843-BC2E-C1104288DA6A}" destId="{CF8431BE-60AC-394D-8C08-A5B763AF2CEF}" srcOrd="0" destOrd="0" presId="urn:microsoft.com/office/officeart/2005/8/layout/vList2"/>
    <dgm:cxn modelId="{CC3D4676-9559-4445-B30A-5287D18E226B}" srcId="{A09A2AC0-501C-CF4F-9BA0-C60C40F6E2D9}" destId="{B3CF740E-02D0-8449-927C-EBBE5692E9F9}" srcOrd="0" destOrd="0" parTransId="{DAC98354-6FF9-FC40-AB20-5799D2969ABC}" sibTransId="{32A38F16-6644-C74A-82CA-694A8E887219}"/>
    <dgm:cxn modelId="{4CF12E7D-BDC4-2648-B460-3D8FC97978C8}" srcId="{A09A2AC0-501C-CF4F-9BA0-C60C40F6E2D9}" destId="{E912CD24-57B3-6745-BC52-3802437F7455}" srcOrd="2" destOrd="0" parTransId="{490D55BD-4732-4742-8A43-590C9B24775F}" sibTransId="{8A987A43-C8F9-0E4E-90FD-43D220778AB9}"/>
    <dgm:cxn modelId="{7D15A794-871C-2E48-92C0-D35460135452}" type="presOf" srcId="{46AF157E-CB32-8640-B240-EBE6036B9E03}" destId="{FFEC2D7C-449C-7E4F-A9F3-1F9C465AC597}" srcOrd="0" destOrd="0" presId="urn:microsoft.com/office/officeart/2005/8/layout/vList2"/>
    <dgm:cxn modelId="{58CCCAB7-E962-1549-A615-8385657B25CB}" srcId="{A09A2AC0-501C-CF4F-9BA0-C60C40F6E2D9}" destId="{E252F15C-072E-8345-A1DF-2420F62AE936}" srcOrd="1" destOrd="0" parTransId="{058E3A54-118D-D649-AC3E-B1194092B3A7}" sibTransId="{15DF7D5C-4DEA-B445-89BC-AF5ACD8F96A0}"/>
    <dgm:cxn modelId="{DA98B0C2-D9E7-9A4A-87FD-5DD723732FAC}" type="presOf" srcId="{E912CD24-57B3-6745-BC52-3802437F7455}" destId="{3C1A2E4E-9472-4147-BB63-01F68BCE408F}" srcOrd="0" destOrd="0" presId="urn:microsoft.com/office/officeart/2005/8/layout/vList2"/>
    <dgm:cxn modelId="{12FCC5E7-07F0-2B43-8723-30848C3950F1}" type="presOf" srcId="{E252F15C-072E-8345-A1DF-2420F62AE936}" destId="{C05C0923-0ABE-A949-8AAB-895A8B9C89C1}" srcOrd="0" destOrd="0" presId="urn:microsoft.com/office/officeart/2005/8/layout/vList2"/>
    <dgm:cxn modelId="{C1EE0AF7-6FDA-4C46-9F0C-90702C11A1AF}" srcId="{A09A2AC0-501C-CF4F-9BA0-C60C40F6E2D9}" destId="{B99E1AB7-C3CC-E843-BC2E-C1104288DA6A}" srcOrd="4" destOrd="0" parTransId="{CAE6D139-9B14-FF40-9E57-393F58E7E297}" sibTransId="{BCA5C1F8-EB25-F84B-90EB-964ABEE52901}"/>
    <dgm:cxn modelId="{03DA9F2D-88CE-AD42-A3A8-845D18BA3713}" type="presParOf" srcId="{5E37B1F7-054E-9440-AC81-13EF8ADE7A67}" destId="{142E91A8-B7B7-874D-B8E5-7741DA6DA858}" srcOrd="0" destOrd="0" presId="urn:microsoft.com/office/officeart/2005/8/layout/vList2"/>
    <dgm:cxn modelId="{9E0A0026-697E-3E43-96E4-B9049A230A57}" type="presParOf" srcId="{5E37B1F7-054E-9440-AC81-13EF8ADE7A67}" destId="{B5D91790-C443-E142-A8D5-70B4961AA17E}" srcOrd="1" destOrd="0" presId="urn:microsoft.com/office/officeart/2005/8/layout/vList2"/>
    <dgm:cxn modelId="{0AE06D82-7A31-084A-AC20-CAFD90786084}" type="presParOf" srcId="{5E37B1F7-054E-9440-AC81-13EF8ADE7A67}" destId="{C05C0923-0ABE-A949-8AAB-895A8B9C89C1}" srcOrd="2" destOrd="0" presId="urn:microsoft.com/office/officeart/2005/8/layout/vList2"/>
    <dgm:cxn modelId="{7732829B-B6FE-264C-830C-9E79FD63EA6A}" type="presParOf" srcId="{5E37B1F7-054E-9440-AC81-13EF8ADE7A67}" destId="{E432FD59-2DA1-0449-B13C-D477B301B789}" srcOrd="3" destOrd="0" presId="urn:microsoft.com/office/officeart/2005/8/layout/vList2"/>
    <dgm:cxn modelId="{367C6F41-891F-424D-BA53-613C35DF1AC0}" type="presParOf" srcId="{5E37B1F7-054E-9440-AC81-13EF8ADE7A67}" destId="{3C1A2E4E-9472-4147-BB63-01F68BCE408F}" srcOrd="4" destOrd="0" presId="urn:microsoft.com/office/officeart/2005/8/layout/vList2"/>
    <dgm:cxn modelId="{D742CEB6-AA4F-2C4C-97FA-8C82E5EA69EE}" type="presParOf" srcId="{5E37B1F7-054E-9440-AC81-13EF8ADE7A67}" destId="{52459BD6-429A-6E46-A6E3-C0A402EA61C3}" srcOrd="5" destOrd="0" presId="urn:microsoft.com/office/officeart/2005/8/layout/vList2"/>
    <dgm:cxn modelId="{70627712-07A1-584D-B924-D34676C9D785}" type="presParOf" srcId="{5E37B1F7-054E-9440-AC81-13EF8ADE7A67}" destId="{FFEC2D7C-449C-7E4F-A9F3-1F9C465AC597}" srcOrd="6" destOrd="0" presId="urn:microsoft.com/office/officeart/2005/8/layout/vList2"/>
    <dgm:cxn modelId="{B9F51CE0-8855-7545-B29E-038F02DE431B}" type="presParOf" srcId="{5E37B1F7-054E-9440-AC81-13EF8ADE7A67}" destId="{B85F22E8-199C-024B-BBCD-803E4ED5423A}" srcOrd="7" destOrd="0" presId="urn:microsoft.com/office/officeart/2005/8/layout/vList2"/>
    <dgm:cxn modelId="{B5124725-6840-6748-928A-2CE92C4AE897}" type="presParOf" srcId="{5E37B1F7-054E-9440-AC81-13EF8ADE7A67}" destId="{CF8431BE-60AC-394D-8C08-A5B763AF2CE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EA4CB8-8E3E-45D6-86F6-AF0CE373700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4C6376C5-3DDB-429D-99FA-6C3C04DFBEFA}">
      <dgm:prSet/>
      <dgm:spPr/>
      <dgm:t>
        <a:bodyPr/>
        <a:lstStyle/>
        <a:p>
          <a:r>
            <a:rPr lang="en-GB" dirty="0" err="1"/>
            <a:t>În</a:t>
          </a:r>
          <a:r>
            <a:rPr lang="en-GB" dirty="0"/>
            <a:t> 2006-2007, gips-carton defect </a:t>
          </a:r>
          <a:r>
            <a:rPr lang="en-GB" dirty="0" err="1"/>
            <a:t>importat</a:t>
          </a:r>
          <a:r>
            <a:rPr lang="en-GB" dirty="0"/>
            <a:t> din China a </a:t>
          </a:r>
          <a:r>
            <a:rPr lang="en-GB" dirty="0" err="1"/>
            <a:t>fost</a:t>
          </a:r>
          <a:r>
            <a:rPr lang="en-GB" dirty="0"/>
            <a:t> </a:t>
          </a:r>
          <a:r>
            <a:rPr lang="en-GB" dirty="0" err="1"/>
            <a:t>folosit</a:t>
          </a:r>
          <a:r>
            <a:rPr lang="en-GB" dirty="0"/>
            <a:t> </a:t>
          </a:r>
          <a:r>
            <a:rPr lang="en-GB" dirty="0" err="1"/>
            <a:t>în</a:t>
          </a:r>
          <a:r>
            <a:rPr lang="en-GB" dirty="0"/>
            <a:t> </a:t>
          </a:r>
          <a:r>
            <a:rPr lang="en-GB" dirty="0" err="1"/>
            <a:t>reconstrucția</a:t>
          </a:r>
          <a:r>
            <a:rPr lang="en-GB" dirty="0"/>
            <a:t> </a:t>
          </a:r>
          <a:r>
            <a:rPr lang="en-GB" dirty="0" err="1"/>
            <a:t>caselor</a:t>
          </a:r>
          <a:r>
            <a:rPr lang="en-GB" dirty="0"/>
            <a:t> </a:t>
          </a:r>
          <a:r>
            <a:rPr lang="en-GB" dirty="0" err="1"/>
            <a:t>după</a:t>
          </a:r>
          <a:r>
            <a:rPr lang="en-GB" dirty="0"/>
            <a:t> </a:t>
          </a:r>
          <a:r>
            <a:rPr lang="en-GB" dirty="0" err="1"/>
            <a:t>uraganul</a:t>
          </a:r>
          <a:r>
            <a:rPr lang="en-GB" dirty="0"/>
            <a:t> Katrina. </a:t>
          </a:r>
          <a:r>
            <a:rPr lang="en-GB" dirty="0" err="1"/>
            <a:t>Acesta</a:t>
          </a:r>
          <a:r>
            <a:rPr lang="en-GB" dirty="0"/>
            <a:t> a </a:t>
          </a:r>
          <a:r>
            <a:rPr lang="en-GB" dirty="0" err="1"/>
            <a:t>cauzat</a:t>
          </a:r>
          <a:r>
            <a:rPr lang="en-GB" dirty="0"/>
            <a:t> </a:t>
          </a:r>
          <a:r>
            <a:rPr lang="en-GB" dirty="0" err="1"/>
            <a:t>mirosuri</a:t>
          </a:r>
          <a:r>
            <a:rPr lang="en-GB" dirty="0"/>
            <a:t> </a:t>
          </a:r>
          <a:r>
            <a:rPr lang="en-GB" dirty="0" err="1"/>
            <a:t>neplăcute</a:t>
          </a:r>
          <a:r>
            <a:rPr lang="en-GB" dirty="0"/>
            <a:t>, </a:t>
          </a:r>
          <a:r>
            <a:rPr lang="en-GB" dirty="0" err="1"/>
            <a:t>probleme</a:t>
          </a:r>
          <a:r>
            <a:rPr lang="en-GB" dirty="0"/>
            <a:t> de </a:t>
          </a:r>
          <a:r>
            <a:rPr lang="en-GB" dirty="0" err="1"/>
            <a:t>sănătate</a:t>
          </a:r>
          <a:r>
            <a:rPr lang="en-GB" dirty="0"/>
            <a:t> </a:t>
          </a:r>
          <a:r>
            <a:rPr lang="en-GB" dirty="0" err="1"/>
            <a:t>și</a:t>
          </a:r>
          <a:r>
            <a:rPr lang="en-GB" dirty="0"/>
            <a:t> </a:t>
          </a:r>
          <a:r>
            <a:rPr lang="en-GB" dirty="0" err="1"/>
            <a:t>coroziunea</a:t>
          </a:r>
          <a:r>
            <a:rPr lang="en-GB" dirty="0"/>
            <a:t> </a:t>
          </a:r>
          <a:r>
            <a:rPr lang="en-GB" dirty="0" err="1"/>
            <a:t>metalului</a:t>
          </a:r>
          <a:r>
            <a:rPr lang="en-GB" dirty="0"/>
            <a:t> din </a:t>
          </a:r>
          <a:r>
            <a:rPr lang="en-GB" dirty="0" err="1"/>
            <a:t>cauza</a:t>
          </a:r>
          <a:r>
            <a:rPr lang="en-GB" dirty="0"/>
            <a:t> </a:t>
          </a:r>
          <a:r>
            <a:rPr lang="en-GB" dirty="0" err="1"/>
            <a:t>emisiilor</a:t>
          </a:r>
          <a:r>
            <a:rPr lang="en-GB" dirty="0"/>
            <a:t> de gaze </a:t>
          </a:r>
          <a:r>
            <a:rPr lang="en-GB" dirty="0" err="1"/>
            <a:t>sulfuroase</a:t>
          </a:r>
          <a:r>
            <a:rPr lang="en-GB" dirty="0"/>
            <a:t>. </a:t>
          </a:r>
          <a:r>
            <a:rPr lang="en-GB" dirty="0" err="1"/>
            <a:t>Deși</a:t>
          </a:r>
          <a:r>
            <a:rPr lang="en-GB" dirty="0"/>
            <a:t> nu au </a:t>
          </a:r>
          <a:r>
            <a:rPr lang="en-GB" dirty="0" err="1"/>
            <a:t>existat</a:t>
          </a:r>
          <a:r>
            <a:rPr lang="en-GB" dirty="0"/>
            <a:t> </a:t>
          </a:r>
          <a:r>
            <a:rPr lang="en-GB" dirty="0" err="1"/>
            <a:t>probleme</a:t>
          </a:r>
          <a:r>
            <a:rPr lang="en-GB" dirty="0"/>
            <a:t> </a:t>
          </a:r>
          <a:r>
            <a:rPr lang="en-GB" dirty="0" err="1"/>
            <a:t>în</a:t>
          </a:r>
          <a:r>
            <a:rPr lang="en-GB" dirty="0"/>
            <a:t> Asia, </a:t>
          </a:r>
          <a:r>
            <a:rPr lang="en-GB" dirty="0" err="1"/>
            <a:t>casele</a:t>
          </a:r>
          <a:r>
            <a:rPr lang="en-GB" dirty="0"/>
            <a:t> din SUA sunt </a:t>
          </a:r>
          <a:r>
            <a:rPr lang="en-GB" dirty="0" err="1"/>
            <a:t>mai</a:t>
          </a:r>
          <a:r>
            <a:rPr lang="en-GB" dirty="0"/>
            <a:t> </a:t>
          </a:r>
          <a:r>
            <a:rPr lang="en-GB" dirty="0" err="1"/>
            <a:t>etanșe</a:t>
          </a:r>
          <a:r>
            <a:rPr lang="en-GB" dirty="0"/>
            <a:t>, </a:t>
          </a:r>
          <a:r>
            <a:rPr lang="en-GB" dirty="0" err="1"/>
            <a:t>iar</a:t>
          </a:r>
          <a:r>
            <a:rPr lang="en-GB" dirty="0"/>
            <a:t> </a:t>
          </a:r>
          <a:r>
            <a:rPr lang="en-GB" dirty="0" err="1"/>
            <a:t>compușii</a:t>
          </a:r>
          <a:r>
            <a:rPr lang="en-GB" dirty="0"/>
            <a:t> </a:t>
          </a:r>
          <a:r>
            <a:rPr lang="en-GB" dirty="0" err="1"/>
            <a:t>volatili</a:t>
          </a:r>
          <a:r>
            <a:rPr lang="en-GB" dirty="0"/>
            <a:t> au </a:t>
          </a:r>
          <a:r>
            <a:rPr lang="en-GB" dirty="0" err="1"/>
            <a:t>afectat</a:t>
          </a:r>
          <a:r>
            <a:rPr lang="en-GB" dirty="0"/>
            <a:t> </a:t>
          </a:r>
          <a:r>
            <a:rPr lang="en-GB" dirty="0" err="1"/>
            <a:t>sănătatea</a:t>
          </a:r>
          <a:r>
            <a:rPr lang="en-GB" dirty="0"/>
            <a:t>. </a:t>
          </a:r>
          <a:r>
            <a:rPr lang="en-GB" dirty="0" err="1"/>
            <a:t>În</a:t>
          </a:r>
          <a:r>
            <a:rPr lang="en-GB" dirty="0"/>
            <a:t> 2009, CPSC a </a:t>
          </a:r>
          <a:r>
            <a:rPr lang="en-GB" dirty="0" err="1"/>
            <a:t>investigat</a:t>
          </a:r>
          <a:r>
            <a:rPr lang="en-GB" dirty="0"/>
            <a:t> </a:t>
          </a:r>
          <a:r>
            <a:rPr lang="en-GB" dirty="0" err="1"/>
            <a:t>legătura</a:t>
          </a:r>
          <a:r>
            <a:rPr lang="en-GB" dirty="0"/>
            <a:t> </a:t>
          </a:r>
          <a:r>
            <a:rPr lang="en-GB" dirty="0" err="1"/>
            <a:t>între</a:t>
          </a:r>
          <a:r>
            <a:rPr lang="en-GB" dirty="0"/>
            <a:t> gips-</a:t>
          </a:r>
          <a:r>
            <a:rPr lang="en-GB" dirty="0" err="1"/>
            <a:t>cartonul</a:t>
          </a:r>
          <a:r>
            <a:rPr lang="en-GB" dirty="0"/>
            <a:t> </a:t>
          </a:r>
          <a:r>
            <a:rPr lang="en-GB" dirty="0" err="1"/>
            <a:t>chinezesc</a:t>
          </a:r>
          <a:r>
            <a:rPr lang="en-GB" dirty="0"/>
            <a:t> </a:t>
          </a:r>
          <a:r>
            <a:rPr lang="en-GB" dirty="0" err="1"/>
            <a:t>și</a:t>
          </a:r>
          <a:r>
            <a:rPr lang="en-GB" dirty="0"/>
            <a:t> </a:t>
          </a:r>
          <a:r>
            <a:rPr lang="en-GB" dirty="0" err="1"/>
            <a:t>deteriorarea</a:t>
          </a:r>
          <a:r>
            <a:rPr lang="en-GB" dirty="0"/>
            <a:t> </a:t>
          </a:r>
          <a:r>
            <a:rPr lang="en-GB" dirty="0" err="1"/>
            <a:t>țevilor</a:t>
          </a:r>
          <a:r>
            <a:rPr lang="en-GB" dirty="0"/>
            <a:t>. </a:t>
          </a:r>
          <a:r>
            <a:rPr lang="en-GB" dirty="0" err="1"/>
            <a:t>În</a:t>
          </a:r>
          <a:r>
            <a:rPr lang="en-GB" dirty="0"/>
            <a:t> 2011, s-au </a:t>
          </a:r>
          <a:r>
            <a:rPr lang="en-GB" dirty="0" err="1"/>
            <a:t>impus</a:t>
          </a:r>
          <a:r>
            <a:rPr lang="en-GB" dirty="0"/>
            <a:t> </a:t>
          </a:r>
          <a:r>
            <a:rPr lang="en-GB" dirty="0" err="1"/>
            <a:t>reglementări</a:t>
          </a:r>
          <a:r>
            <a:rPr lang="en-GB" dirty="0"/>
            <a:t> </a:t>
          </a:r>
          <a:r>
            <a:rPr lang="en-GB" dirty="0" err="1"/>
            <a:t>pentru</a:t>
          </a:r>
          <a:r>
            <a:rPr lang="en-GB" dirty="0"/>
            <a:t> a </a:t>
          </a:r>
          <a:r>
            <a:rPr lang="en-GB" dirty="0" err="1"/>
            <a:t>interzice</a:t>
          </a:r>
          <a:r>
            <a:rPr lang="en-GB" dirty="0"/>
            <a:t> </a:t>
          </a:r>
          <a:r>
            <a:rPr lang="en-GB" dirty="0" err="1"/>
            <a:t>vânzarea</a:t>
          </a:r>
          <a:r>
            <a:rPr lang="en-GB" dirty="0"/>
            <a:t> gips-</a:t>
          </a:r>
          <a:r>
            <a:rPr lang="en-GB" dirty="0" err="1"/>
            <a:t>cartonului</a:t>
          </a:r>
          <a:r>
            <a:rPr lang="en-GB" dirty="0"/>
            <a:t> cu </a:t>
          </a:r>
          <a:r>
            <a:rPr lang="en-GB" dirty="0" err="1"/>
            <a:t>mai</a:t>
          </a:r>
          <a:r>
            <a:rPr lang="en-GB" dirty="0"/>
            <a:t> </a:t>
          </a:r>
          <a:r>
            <a:rPr lang="en-GB" dirty="0" err="1"/>
            <a:t>mult</a:t>
          </a:r>
          <a:r>
            <a:rPr lang="en-GB" dirty="0"/>
            <a:t> de 10 ppm de </a:t>
          </a:r>
          <a:r>
            <a:rPr lang="en-GB" dirty="0" err="1"/>
            <a:t>sulf</a:t>
          </a:r>
          <a:endParaRPr lang="en-US" dirty="0"/>
        </a:p>
      </dgm:t>
    </dgm:pt>
    <dgm:pt modelId="{78709CB5-7DD1-4863-91FC-9A7C4C1B84DF}" type="parTrans" cxnId="{501FC76A-0E3B-4E4A-AD68-B87B5B1E7E81}">
      <dgm:prSet/>
      <dgm:spPr/>
      <dgm:t>
        <a:bodyPr/>
        <a:lstStyle/>
        <a:p>
          <a:endParaRPr lang="en-US"/>
        </a:p>
      </dgm:t>
    </dgm:pt>
    <dgm:pt modelId="{A0629C60-FC00-4104-A3FA-ED9AB3F1DADA}" type="sibTrans" cxnId="{501FC76A-0E3B-4E4A-AD68-B87B5B1E7E81}">
      <dgm:prSet/>
      <dgm:spPr/>
      <dgm:t>
        <a:bodyPr/>
        <a:lstStyle/>
        <a:p>
          <a:endParaRPr lang="en-US"/>
        </a:p>
      </dgm:t>
    </dgm:pt>
    <dgm:pt modelId="{7C710E7C-7C1B-4A3B-B168-2B03C3477B97}">
      <dgm:prSet/>
      <dgm:spPr/>
      <dgm:t>
        <a:bodyPr/>
        <a:lstStyle/>
        <a:p>
          <a:r>
            <a:rPr lang="en-GB"/>
            <a:t>Gips-cartonul este vulnerabil la umiditate, care îl face să se înmoaie și să se transforme într-o pastă, favorizând creșterea mucegaiului. Porozitatea acestuia permite apei să ajungă rapid la miez, iar în caz de inundații, plăcile trebuie înlocuite. Termitele pot distruge hârtia, provocând prăbușirea suprafeței. În cazul expunerii la apă sub 48 de ore, experții pot restaura gips-cartonul cu tehnici de uscare rapidă. Pentru zonele cu umiditate ridicată, se recomandă utilizarea plăcilor verzi sau a celor din ciment.</a:t>
          </a:r>
          <a:endParaRPr lang="en-US"/>
        </a:p>
      </dgm:t>
    </dgm:pt>
    <dgm:pt modelId="{576DBEF3-E5E2-47DF-9CDA-393FE7982DC2}" type="parTrans" cxnId="{01F9C270-F6D9-4F20-9179-C0C1C92349BE}">
      <dgm:prSet/>
      <dgm:spPr/>
      <dgm:t>
        <a:bodyPr/>
        <a:lstStyle/>
        <a:p>
          <a:endParaRPr lang="en-US"/>
        </a:p>
      </dgm:t>
    </dgm:pt>
    <dgm:pt modelId="{25A9E0F2-BA06-4BFA-8D2E-8FB35B488EEE}" type="sibTrans" cxnId="{01F9C270-F6D9-4F20-9179-C0C1C92349BE}">
      <dgm:prSet/>
      <dgm:spPr/>
      <dgm:t>
        <a:bodyPr/>
        <a:lstStyle/>
        <a:p>
          <a:endParaRPr lang="en-US"/>
        </a:p>
      </dgm:t>
    </dgm:pt>
    <dgm:pt modelId="{1F6732A4-1CA2-4CAB-B216-5E9DA7BA1B8A}">
      <dgm:prSet/>
      <dgm:spPr/>
      <dgm:t>
        <a:bodyPr/>
        <a:lstStyle/>
        <a:p>
          <a:r>
            <a:rPr lang="en-GB" dirty="0" err="1"/>
            <a:t>Izolația</a:t>
          </a:r>
          <a:r>
            <a:rPr lang="en-GB" dirty="0"/>
            <a:t> din </a:t>
          </a:r>
          <a:r>
            <a:rPr lang="en-GB" dirty="0" err="1"/>
            <a:t>spumă</a:t>
          </a:r>
          <a:r>
            <a:rPr lang="en-GB" dirty="0"/>
            <a:t> </a:t>
          </a:r>
          <a:r>
            <a:rPr lang="en-GB" dirty="0" err="1"/>
            <a:t>și</a:t>
          </a:r>
          <a:r>
            <a:rPr lang="en-GB" dirty="0"/>
            <a:t> </a:t>
          </a:r>
          <a:r>
            <a:rPr lang="en-GB" dirty="0" err="1"/>
            <a:t>partea</a:t>
          </a:r>
          <a:r>
            <a:rPr lang="en-GB" dirty="0"/>
            <a:t> de gips a </a:t>
          </a:r>
          <a:r>
            <a:rPr lang="en-GB" dirty="0" err="1"/>
            <a:t>plăcilor</a:t>
          </a:r>
          <a:r>
            <a:rPr lang="en-GB" dirty="0"/>
            <a:t> sunt </a:t>
          </a:r>
          <a:r>
            <a:rPr lang="en-GB" dirty="0" err="1"/>
            <a:t>ușor</a:t>
          </a:r>
          <a:r>
            <a:rPr lang="en-GB" dirty="0"/>
            <a:t> de </a:t>
          </a:r>
          <a:r>
            <a:rPr lang="en-GB" dirty="0" err="1"/>
            <a:t>mestecat</a:t>
          </a:r>
          <a:r>
            <a:rPr lang="en-GB" dirty="0"/>
            <a:t> de </a:t>
          </a:r>
          <a:r>
            <a:rPr lang="en-GB" dirty="0" err="1"/>
            <a:t>albinele</a:t>
          </a:r>
          <a:r>
            <a:rPr lang="en-GB" dirty="0"/>
            <a:t> </a:t>
          </a:r>
          <a:r>
            <a:rPr lang="en-GB" dirty="0" err="1"/>
            <a:t>melifere</a:t>
          </a:r>
          <a:r>
            <a:rPr lang="en-GB" dirty="0"/>
            <a:t> </a:t>
          </a:r>
          <a:r>
            <a:rPr lang="en-GB" dirty="0" err="1"/>
            <a:t>atunci</a:t>
          </a:r>
          <a:r>
            <a:rPr lang="en-GB" dirty="0"/>
            <a:t> </a:t>
          </a:r>
          <a:r>
            <a:rPr lang="en-GB" dirty="0" err="1"/>
            <a:t>când</a:t>
          </a:r>
          <a:r>
            <a:rPr lang="en-GB" dirty="0"/>
            <a:t> </a:t>
          </a:r>
          <a:r>
            <a:rPr lang="en-GB" dirty="0" err="1"/>
            <a:t>instalează</a:t>
          </a:r>
          <a:r>
            <a:rPr lang="en-GB" dirty="0"/>
            <a:t> un </a:t>
          </a:r>
          <a:r>
            <a:rPr lang="en-GB" dirty="0" err="1"/>
            <a:t>cuib</a:t>
          </a:r>
          <a:r>
            <a:rPr lang="en-GB" dirty="0"/>
            <a:t> </a:t>
          </a:r>
          <a:r>
            <a:rPr lang="en-GB" dirty="0" err="1"/>
            <a:t>rătăcit</a:t>
          </a:r>
          <a:r>
            <a:rPr lang="en-GB" dirty="0"/>
            <a:t> </a:t>
          </a:r>
          <a:r>
            <a:rPr lang="en-GB" dirty="0" err="1"/>
            <a:t>într</a:t>
          </a:r>
          <a:r>
            <a:rPr lang="en-GB" dirty="0"/>
            <a:t>-o </a:t>
          </a:r>
          <a:r>
            <a:rPr lang="en-GB" dirty="0" err="1"/>
            <a:t>clădire</a:t>
          </a:r>
          <a:r>
            <a:rPr lang="en-GB" dirty="0"/>
            <a:t> </a:t>
          </a:r>
          <a:r>
            <a:rPr lang="en-GB" dirty="0" err="1"/>
            <a:t>și</a:t>
          </a:r>
          <a:r>
            <a:rPr lang="en-GB" dirty="0"/>
            <a:t> </a:t>
          </a:r>
          <a:r>
            <a:rPr lang="en-GB" dirty="0" err="1"/>
            <a:t>doresc</a:t>
          </a:r>
          <a:r>
            <a:rPr lang="en-GB" dirty="0"/>
            <a:t> </a:t>
          </a:r>
          <a:r>
            <a:rPr lang="en-GB" dirty="0" err="1"/>
            <a:t>să-și</a:t>
          </a:r>
          <a:r>
            <a:rPr lang="en-GB" dirty="0"/>
            <a:t> </a:t>
          </a:r>
          <a:r>
            <a:rPr lang="en-GB" dirty="0" err="1"/>
            <a:t>mărească</a:t>
          </a:r>
          <a:r>
            <a:rPr lang="en-GB" dirty="0"/>
            <a:t> zona </a:t>
          </a:r>
          <a:r>
            <a:rPr lang="en-GB" dirty="0" err="1"/>
            <a:t>cuibului</a:t>
          </a:r>
          <a:r>
            <a:rPr lang="en-GB" dirty="0"/>
            <a:t>.</a:t>
          </a:r>
          <a:endParaRPr lang="en-US" dirty="0"/>
        </a:p>
      </dgm:t>
    </dgm:pt>
    <dgm:pt modelId="{685AAADF-3AC6-425D-AFED-6FD6F428CBF6}" type="parTrans" cxnId="{4EEBF5C9-D468-4471-BD96-B799C4BC9689}">
      <dgm:prSet/>
      <dgm:spPr/>
      <dgm:t>
        <a:bodyPr/>
        <a:lstStyle/>
        <a:p>
          <a:endParaRPr lang="en-US"/>
        </a:p>
      </dgm:t>
    </dgm:pt>
    <dgm:pt modelId="{F562704F-AE98-4131-BF6D-356A46FF93DC}" type="sibTrans" cxnId="{4EEBF5C9-D468-4471-BD96-B799C4BC9689}">
      <dgm:prSet/>
      <dgm:spPr/>
      <dgm:t>
        <a:bodyPr/>
        <a:lstStyle/>
        <a:p>
          <a:endParaRPr lang="en-US"/>
        </a:p>
      </dgm:t>
    </dgm:pt>
    <dgm:pt modelId="{56DD3035-E077-D34E-93F2-1086378CA98D}" type="pres">
      <dgm:prSet presAssocID="{0CEA4CB8-8E3E-45D6-86F6-AF0CE373700C}" presName="vert0" presStyleCnt="0">
        <dgm:presLayoutVars>
          <dgm:dir/>
          <dgm:animOne val="branch"/>
          <dgm:animLvl val="lvl"/>
        </dgm:presLayoutVars>
      </dgm:prSet>
      <dgm:spPr/>
    </dgm:pt>
    <dgm:pt modelId="{4362D5E0-E870-9E42-964B-EEBD0BE7AA3F}" type="pres">
      <dgm:prSet presAssocID="{4C6376C5-3DDB-429D-99FA-6C3C04DFBEFA}" presName="thickLine" presStyleLbl="alignNode1" presStyleIdx="0" presStyleCnt="3"/>
      <dgm:spPr/>
    </dgm:pt>
    <dgm:pt modelId="{23254B1B-8987-4E4A-8D3B-51DAF251B518}" type="pres">
      <dgm:prSet presAssocID="{4C6376C5-3DDB-429D-99FA-6C3C04DFBEFA}" presName="horz1" presStyleCnt="0"/>
      <dgm:spPr/>
    </dgm:pt>
    <dgm:pt modelId="{EFD831AB-06BB-8247-A81D-63307FBEBE08}" type="pres">
      <dgm:prSet presAssocID="{4C6376C5-3DDB-429D-99FA-6C3C04DFBEFA}" presName="tx1" presStyleLbl="revTx" presStyleIdx="0" presStyleCnt="3"/>
      <dgm:spPr/>
    </dgm:pt>
    <dgm:pt modelId="{F8AD3E4B-D0B4-7446-A062-B7F97056C1AE}" type="pres">
      <dgm:prSet presAssocID="{4C6376C5-3DDB-429D-99FA-6C3C04DFBEFA}" presName="vert1" presStyleCnt="0"/>
      <dgm:spPr/>
    </dgm:pt>
    <dgm:pt modelId="{1CCB0ED2-1EFE-1744-8ACF-3CB3E76B0C49}" type="pres">
      <dgm:prSet presAssocID="{7C710E7C-7C1B-4A3B-B168-2B03C3477B97}" presName="thickLine" presStyleLbl="alignNode1" presStyleIdx="1" presStyleCnt="3"/>
      <dgm:spPr/>
    </dgm:pt>
    <dgm:pt modelId="{BBF92075-29E8-5246-AC90-5D1A766D4BD2}" type="pres">
      <dgm:prSet presAssocID="{7C710E7C-7C1B-4A3B-B168-2B03C3477B97}" presName="horz1" presStyleCnt="0"/>
      <dgm:spPr/>
    </dgm:pt>
    <dgm:pt modelId="{6FB04A62-BEE5-3D4A-AD9A-225261881D96}" type="pres">
      <dgm:prSet presAssocID="{7C710E7C-7C1B-4A3B-B168-2B03C3477B97}" presName="tx1" presStyleLbl="revTx" presStyleIdx="1" presStyleCnt="3"/>
      <dgm:spPr/>
    </dgm:pt>
    <dgm:pt modelId="{3D4E680A-7EED-1E48-A22D-1420BAA261B2}" type="pres">
      <dgm:prSet presAssocID="{7C710E7C-7C1B-4A3B-B168-2B03C3477B97}" presName="vert1" presStyleCnt="0"/>
      <dgm:spPr/>
    </dgm:pt>
    <dgm:pt modelId="{044C61D2-D73B-7B4E-8A9D-EE9F79BC2B00}" type="pres">
      <dgm:prSet presAssocID="{1F6732A4-1CA2-4CAB-B216-5E9DA7BA1B8A}" presName="thickLine" presStyleLbl="alignNode1" presStyleIdx="2" presStyleCnt="3"/>
      <dgm:spPr/>
    </dgm:pt>
    <dgm:pt modelId="{C714190A-A64B-B24B-A216-657C489CC942}" type="pres">
      <dgm:prSet presAssocID="{1F6732A4-1CA2-4CAB-B216-5E9DA7BA1B8A}" presName="horz1" presStyleCnt="0"/>
      <dgm:spPr/>
    </dgm:pt>
    <dgm:pt modelId="{DC151B1E-B29D-8A42-B679-270235FAE531}" type="pres">
      <dgm:prSet presAssocID="{1F6732A4-1CA2-4CAB-B216-5E9DA7BA1B8A}" presName="tx1" presStyleLbl="revTx" presStyleIdx="2" presStyleCnt="3"/>
      <dgm:spPr/>
    </dgm:pt>
    <dgm:pt modelId="{338C7CA4-AD22-AA45-8E0B-67FC9BA7FD41}" type="pres">
      <dgm:prSet presAssocID="{1F6732A4-1CA2-4CAB-B216-5E9DA7BA1B8A}" presName="vert1" presStyleCnt="0"/>
      <dgm:spPr/>
    </dgm:pt>
  </dgm:ptLst>
  <dgm:cxnLst>
    <dgm:cxn modelId="{C87A9D22-AC8A-894B-B7CF-783EBBE592FB}" type="presOf" srcId="{7C710E7C-7C1B-4A3B-B168-2B03C3477B97}" destId="{6FB04A62-BEE5-3D4A-AD9A-225261881D96}" srcOrd="0" destOrd="0" presId="urn:microsoft.com/office/officeart/2008/layout/LinedList"/>
    <dgm:cxn modelId="{501FC76A-0E3B-4E4A-AD68-B87B5B1E7E81}" srcId="{0CEA4CB8-8E3E-45D6-86F6-AF0CE373700C}" destId="{4C6376C5-3DDB-429D-99FA-6C3C04DFBEFA}" srcOrd="0" destOrd="0" parTransId="{78709CB5-7DD1-4863-91FC-9A7C4C1B84DF}" sibTransId="{A0629C60-FC00-4104-A3FA-ED9AB3F1DADA}"/>
    <dgm:cxn modelId="{01F9C270-F6D9-4F20-9179-C0C1C92349BE}" srcId="{0CEA4CB8-8E3E-45D6-86F6-AF0CE373700C}" destId="{7C710E7C-7C1B-4A3B-B168-2B03C3477B97}" srcOrd="1" destOrd="0" parTransId="{576DBEF3-E5E2-47DF-9CDA-393FE7982DC2}" sibTransId="{25A9E0F2-BA06-4BFA-8D2E-8FB35B488EEE}"/>
    <dgm:cxn modelId="{555C9FAC-8369-E14D-B3D3-FB390945467C}" type="presOf" srcId="{4C6376C5-3DDB-429D-99FA-6C3C04DFBEFA}" destId="{EFD831AB-06BB-8247-A81D-63307FBEBE08}" srcOrd="0" destOrd="0" presId="urn:microsoft.com/office/officeart/2008/layout/LinedList"/>
    <dgm:cxn modelId="{8EBBE0C4-510C-3947-8650-034D7C55CBE1}" type="presOf" srcId="{0CEA4CB8-8E3E-45D6-86F6-AF0CE373700C}" destId="{56DD3035-E077-D34E-93F2-1086378CA98D}" srcOrd="0" destOrd="0" presId="urn:microsoft.com/office/officeart/2008/layout/LinedList"/>
    <dgm:cxn modelId="{4EEBF5C9-D468-4471-BD96-B799C4BC9689}" srcId="{0CEA4CB8-8E3E-45D6-86F6-AF0CE373700C}" destId="{1F6732A4-1CA2-4CAB-B216-5E9DA7BA1B8A}" srcOrd="2" destOrd="0" parTransId="{685AAADF-3AC6-425D-AFED-6FD6F428CBF6}" sibTransId="{F562704F-AE98-4131-BF6D-356A46FF93DC}"/>
    <dgm:cxn modelId="{B19E75EF-703D-3848-85FB-58AC85F4147A}" type="presOf" srcId="{1F6732A4-1CA2-4CAB-B216-5E9DA7BA1B8A}" destId="{DC151B1E-B29D-8A42-B679-270235FAE531}" srcOrd="0" destOrd="0" presId="urn:microsoft.com/office/officeart/2008/layout/LinedList"/>
    <dgm:cxn modelId="{8E8E5F48-B3DC-684E-A098-9D544EF89741}" type="presParOf" srcId="{56DD3035-E077-D34E-93F2-1086378CA98D}" destId="{4362D5E0-E870-9E42-964B-EEBD0BE7AA3F}" srcOrd="0" destOrd="0" presId="urn:microsoft.com/office/officeart/2008/layout/LinedList"/>
    <dgm:cxn modelId="{5FF577F9-5A4D-F641-9F86-C4C342EF29F7}" type="presParOf" srcId="{56DD3035-E077-D34E-93F2-1086378CA98D}" destId="{23254B1B-8987-4E4A-8D3B-51DAF251B518}" srcOrd="1" destOrd="0" presId="urn:microsoft.com/office/officeart/2008/layout/LinedList"/>
    <dgm:cxn modelId="{D0BCC6C0-3294-6942-AA57-FB8468D905F9}" type="presParOf" srcId="{23254B1B-8987-4E4A-8D3B-51DAF251B518}" destId="{EFD831AB-06BB-8247-A81D-63307FBEBE08}" srcOrd="0" destOrd="0" presId="urn:microsoft.com/office/officeart/2008/layout/LinedList"/>
    <dgm:cxn modelId="{FD4C05D3-25DB-3F46-968A-FACDFA65492D}" type="presParOf" srcId="{23254B1B-8987-4E4A-8D3B-51DAF251B518}" destId="{F8AD3E4B-D0B4-7446-A062-B7F97056C1AE}" srcOrd="1" destOrd="0" presId="urn:microsoft.com/office/officeart/2008/layout/LinedList"/>
    <dgm:cxn modelId="{F32E4158-2487-DC4B-9C9A-6D5ABD9D2E4C}" type="presParOf" srcId="{56DD3035-E077-D34E-93F2-1086378CA98D}" destId="{1CCB0ED2-1EFE-1744-8ACF-3CB3E76B0C49}" srcOrd="2" destOrd="0" presId="urn:microsoft.com/office/officeart/2008/layout/LinedList"/>
    <dgm:cxn modelId="{F43C7229-4F1E-BA41-8022-9998FCF3C135}" type="presParOf" srcId="{56DD3035-E077-D34E-93F2-1086378CA98D}" destId="{BBF92075-29E8-5246-AC90-5D1A766D4BD2}" srcOrd="3" destOrd="0" presId="urn:microsoft.com/office/officeart/2008/layout/LinedList"/>
    <dgm:cxn modelId="{35CC24F6-0DEA-2A4A-8154-B59C8579B99B}" type="presParOf" srcId="{BBF92075-29E8-5246-AC90-5D1A766D4BD2}" destId="{6FB04A62-BEE5-3D4A-AD9A-225261881D96}" srcOrd="0" destOrd="0" presId="urn:microsoft.com/office/officeart/2008/layout/LinedList"/>
    <dgm:cxn modelId="{38201E15-1416-334F-95AD-FFEEB4ED5037}" type="presParOf" srcId="{BBF92075-29E8-5246-AC90-5D1A766D4BD2}" destId="{3D4E680A-7EED-1E48-A22D-1420BAA261B2}" srcOrd="1" destOrd="0" presId="urn:microsoft.com/office/officeart/2008/layout/LinedList"/>
    <dgm:cxn modelId="{F9377034-F10F-0C4B-AB61-E79595098990}" type="presParOf" srcId="{56DD3035-E077-D34E-93F2-1086378CA98D}" destId="{044C61D2-D73B-7B4E-8A9D-EE9F79BC2B00}" srcOrd="4" destOrd="0" presId="urn:microsoft.com/office/officeart/2008/layout/LinedList"/>
    <dgm:cxn modelId="{969E46E7-1A2A-2140-9C53-D3F1AA0C6B5E}" type="presParOf" srcId="{56DD3035-E077-D34E-93F2-1086378CA98D}" destId="{C714190A-A64B-B24B-A216-657C489CC942}" srcOrd="5" destOrd="0" presId="urn:microsoft.com/office/officeart/2008/layout/LinedList"/>
    <dgm:cxn modelId="{C64B72E3-CC39-7044-992D-E85D54A2344E}" type="presParOf" srcId="{C714190A-A64B-B24B-A216-657C489CC942}" destId="{DC151B1E-B29D-8A42-B679-270235FAE531}" srcOrd="0" destOrd="0" presId="urn:microsoft.com/office/officeart/2008/layout/LinedList"/>
    <dgm:cxn modelId="{85EA7E71-B1E8-D446-B873-0FA42052B7BF}" type="presParOf" srcId="{C714190A-A64B-B24B-A216-657C489CC942}" destId="{338C7CA4-AD22-AA45-8E0B-67FC9BA7FD4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E91A8-B7B7-874D-B8E5-7741DA6DA858}">
      <dsp:nvSpPr>
        <dsp:cNvPr id="0" name=""/>
        <dsp:cNvSpPr/>
      </dsp:nvSpPr>
      <dsp:spPr>
        <a:xfrm>
          <a:off x="0" y="9159"/>
          <a:ext cx="81280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b="1" i="0" kern="1200" dirty="0" err="1"/>
            <a:t>căptușeală</a:t>
          </a:r>
          <a:r>
            <a:rPr lang="en-GB" sz="3300" b="1" i="0" kern="1200" dirty="0"/>
            <a:t> </a:t>
          </a:r>
          <a:r>
            <a:rPr lang="en-GB" sz="3300" b="1" i="0" kern="1200" dirty="0" err="1"/>
            <a:t>uscată</a:t>
          </a:r>
          <a:endParaRPr lang="en-GB" sz="3300" kern="1200" dirty="0"/>
        </a:p>
      </dsp:txBody>
      <dsp:txXfrm>
        <a:off x="38638" y="47797"/>
        <a:ext cx="8050724" cy="714229"/>
      </dsp:txXfrm>
    </dsp:sp>
    <dsp:sp modelId="{C05C0923-0ABE-A949-8AAB-895A8B9C89C1}">
      <dsp:nvSpPr>
        <dsp:cNvPr id="0" name=""/>
        <dsp:cNvSpPr/>
      </dsp:nvSpPr>
      <dsp:spPr>
        <a:xfrm>
          <a:off x="0" y="895704"/>
          <a:ext cx="81280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b="1" i="0" kern="1200" dirty="0" err="1"/>
            <a:t>placă</a:t>
          </a:r>
          <a:r>
            <a:rPr lang="en-GB" sz="3300" b="1" i="0" kern="1200" dirty="0"/>
            <a:t> de </a:t>
          </a:r>
          <a:r>
            <a:rPr lang="en-GB" sz="3300" b="1" i="0" kern="1200" dirty="0" err="1"/>
            <a:t>perete</a:t>
          </a:r>
          <a:endParaRPr lang="en-GB" sz="3300" kern="1200" dirty="0"/>
        </a:p>
      </dsp:txBody>
      <dsp:txXfrm>
        <a:off x="38638" y="934342"/>
        <a:ext cx="8050724" cy="714229"/>
      </dsp:txXfrm>
    </dsp:sp>
    <dsp:sp modelId="{3C1A2E4E-9472-4147-BB63-01F68BCE408F}">
      <dsp:nvSpPr>
        <dsp:cNvPr id="0" name=""/>
        <dsp:cNvSpPr/>
      </dsp:nvSpPr>
      <dsp:spPr>
        <a:xfrm>
          <a:off x="0" y="1782250"/>
          <a:ext cx="81280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b="1" i="0" kern="1200" dirty="0" err="1"/>
            <a:t>foaie</a:t>
          </a:r>
          <a:r>
            <a:rPr lang="en-GB" sz="3300" b="1" i="0" kern="1200" dirty="0"/>
            <a:t> de </a:t>
          </a:r>
          <a:r>
            <a:rPr lang="en-GB" sz="3300" b="1" i="0" kern="1200" dirty="0" err="1"/>
            <a:t>piatră</a:t>
          </a:r>
          <a:endParaRPr lang="en-GB" sz="3300" kern="1200" dirty="0"/>
        </a:p>
      </dsp:txBody>
      <dsp:txXfrm>
        <a:off x="38638" y="1820888"/>
        <a:ext cx="8050724" cy="714229"/>
      </dsp:txXfrm>
    </dsp:sp>
    <dsp:sp modelId="{FFEC2D7C-449C-7E4F-A9F3-1F9C465AC597}">
      <dsp:nvSpPr>
        <dsp:cNvPr id="0" name=""/>
        <dsp:cNvSpPr/>
      </dsp:nvSpPr>
      <dsp:spPr>
        <a:xfrm>
          <a:off x="0" y="2668795"/>
          <a:ext cx="81280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b="1" i="0" kern="1200" dirty="0" err="1"/>
            <a:t>panou</a:t>
          </a:r>
          <a:r>
            <a:rPr lang="en-GB" sz="3300" b="1" i="0" kern="1200" dirty="0"/>
            <a:t> </a:t>
          </a:r>
          <a:r>
            <a:rPr lang="en-GB" sz="3300" b="1" i="0" kern="1200" dirty="0">
              <a:hlinkClick xmlns:r="http://schemas.openxmlformats.org/officeDocument/2006/relationships" r:id="rId1" tooltip="Gips"/>
            </a:rPr>
            <a:t>de </a:t>
          </a:r>
          <a:r>
            <a:rPr lang="en-GB" sz="3300" b="1" i="0" kern="1200" dirty="0" err="1"/>
            <a:t>cremă</a:t>
          </a:r>
          <a:endParaRPr lang="en-GB" sz="3300" b="1" kern="1200" dirty="0"/>
        </a:p>
      </dsp:txBody>
      <dsp:txXfrm>
        <a:off x="38638" y="2707433"/>
        <a:ext cx="8050724" cy="714229"/>
      </dsp:txXfrm>
    </dsp:sp>
    <dsp:sp modelId="{CF8431BE-60AC-394D-8C08-A5B763AF2CEF}">
      <dsp:nvSpPr>
        <dsp:cNvPr id="0" name=""/>
        <dsp:cNvSpPr/>
      </dsp:nvSpPr>
      <dsp:spPr>
        <a:xfrm>
          <a:off x="0" y="3555340"/>
          <a:ext cx="81280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b="1" i="0" kern="1200" dirty="0" err="1"/>
            <a:t>placă</a:t>
          </a:r>
          <a:r>
            <a:rPr lang="en-GB" sz="3300" b="1" i="0" kern="1200" dirty="0"/>
            <a:t> de </a:t>
          </a:r>
          <a:r>
            <a:rPr lang="en-GB" sz="3300" b="1" i="0" kern="1200" dirty="0" err="1"/>
            <a:t>țestoase</a:t>
          </a:r>
          <a:endParaRPr lang="en-GB" sz="3300" b="1" kern="1200" dirty="0"/>
        </a:p>
      </dsp:txBody>
      <dsp:txXfrm>
        <a:off x="38638" y="3593978"/>
        <a:ext cx="8050724" cy="714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2D5E0-E870-9E42-964B-EEBD0BE7AA3F}">
      <dsp:nvSpPr>
        <dsp:cNvPr id="0" name=""/>
        <dsp:cNvSpPr/>
      </dsp:nvSpPr>
      <dsp:spPr>
        <a:xfrm>
          <a:off x="0" y="3726"/>
          <a:ext cx="7239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D831AB-06BB-8247-A81D-63307FBEBE08}">
      <dsp:nvSpPr>
        <dsp:cNvPr id="0" name=""/>
        <dsp:cNvSpPr/>
      </dsp:nvSpPr>
      <dsp:spPr>
        <a:xfrm>
          <a:off x="0" y="3726"/>
          <a:ext cx="7239000" cy="2541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err="1"/>
            <a:t>În</a:t>
          </a:r>
          <a:r>
            <a:rPr lang="en-GB" sz="1700" kern="1200" dirty="0"/>
            <a:t> 2006-2007, gips-carton defect </a:t>
          </a:r>
          <a:r>
            <a:rPr lang="en-GB" sz="1700" kern="1200" dirty="0" err="1"/>
            <a:t>importat</a:t>
          </a:r>
          <a:r>
            <a:rPr lang="en-GB" sz="1700" kern="1200" dirty="0"/>
            <a:t> din China a </a:t>
          </a:r>
          <a:r>
            <a:rPr lang="en-GB" sz="1700" kern="1200" dirty="0" err="1"/>
            <a:t>fost</a:t>
          </a:r>
          <a:r>
            <a:rPr lang="en-GB" sz="1700" kern="1200" dirty="0"/>
            <a:t> </a:t>
          </a:r>
          <a:r>
            <a:rPr lang="en-GB" sz="1700" kern="1200" dirty="0" err="1"/>
            <a:t>folosit</a:t>
          </a:r>
          <a:r>
            <a:rPr lang="en-GB" sz="1700" kern="1200" dirty="0"/>
            <a:t> </a:t>
          </a:r>
          <a:r>
            <a:rPr lang="en-GB" sz="1700" kern="1200" dirty="0" err="1"/>
            <a:t>în</a:t>
          </a:r>
          <a:r>
            <a:rPr lang="en-GB" sz="1700" kern="1200" dirty="0"/>
            <a:t> </a:t>
          </a:r>
          <a:r>
            <a:rPr lang="en-GB" sz="1700" kern="1200" dirty="0" err="1"/>
            <a:t>reconstrucția</a:t>
          </a:r>
          <a:r>
            <a:rPr lang="en-GB" sz="1700" kern="1200" dirty="0"/>
            <a:t> </a:t>
          </a:r>
          <a:r>
            <a:rPr lang="en-GB" sz="1700" kern="1200" dirty="0" err="1"/>
            <a:t>caselor</a:t>
          </a:r>
          <a:r>
            <a:rPr lang="en-GB" sz="1700" kern="1200" dirty="0"/>
            <a:t> </a:t>
          </a:r>
          <a:r>
            <a:rPr lang="en-GB" sz="1700" kern="1200" dirty="0" err="1"/>
            <a:t>după</a:t>
          </a:r>
          <a:r>
            <a:rPr lang="en-GB" sz="1700" kern="1200" dirty="0"/>
            <a:t> </a:t>
          </a:r>
          <a:r>
            <a:rPr lang="en-GB" sz="1700" kern="1200" dirty="0" err="1"/>
            <a:t>uraganul</a:t>
          </a:r>
          <a:r>
            <a:rPr lang="en-GB" sz="1700" kern="1200" dirty="0"/>
            <a:t> Katrina. </a:t>
          </a:r>
          <a:r>
            <a:rPr lang="en-GB" sz="1700" kern="1200" dirty="0" err="1"/>
            <a:t>Acesta</a:t>
          </a:r>
          <a:r>
            <a:rPr lang="en-GB" sz="1700" kern="1200" dirty="0"/>
            <a:t> a </a:t>
          </a:r>
          <a:r>
            <a:rPr lang="en-GB" sz="1700" kern="1200" dirty="0" err="1"/>
            <a:t>cauzat</a:t>
          </a:r>
          <a:r>
            <a:rPr lang="en-GB" sz="1700" kern="1200" dirty="0"/>
            <a:t> </a:t>
          </a:r>
          <a:r>
            <a:rPr lang="en-GB" sz="1700" kern="1200" dirty="0" err="1"/>
            <a:t>mirosuri</a:t>
          </a:r>
          <a:r>
            <a:rPr lang="en-GB" sz="1700" kern="1200" dirty="0"/>
            <a:t> </a:t>
          </a:r>
          <a:r>
            <a:rPr lang="en-GB" sz="1700" kern="1200" dirty="0" err="1"/>
            <a:t>neplăcute</a:t>
          </a:r>
          <a:r>
            <a:rPr lang="en-GB" sz="1700" kern="1200" dirty="0"/>
            <a:t>, </a:t>
          </a:r>
          <a:r>
            <a:rPr lang="en-GB" sz="1700" kern="1200" dirty="0" err="1"/>
            <a:t>probleme</a:t>
          </a:r>
          <a:r>
            <a:rPr lang="en-GB" sz="1700" kern="1200" dirty="0"/>
            <a:t> de </a:t>
          </a:r>
          <a:r>
            <a:rPr lang="en-GB" sz="1700" kern="1200" dirty="0" err="1"/>
            <a:t>sănătate</a:t>
          </a:r>
          <a:r>
            <a:rPr lang="en-GB" sz="1700" kern="1200" dirty="0"/>
            <a:t> </a:t>
          </a:r>
          <a:r>
            <a:rPr lang="en-GB" sz="1700" kern="1200" dirty="0" err="1"/>
            <a:t>și</a:t>
          </a:r>
          <a:r>
            <a:rPr lang="en-GB" sz="1700" kern="1200" dirty="0"/>
            <a:t> </a:t>
          </a:r>
          <a:r>
            <a:rPr lang="en-GB" sz="1700" kern="1200" dirty="0" err="1"/>
            <a:t>coroziunea</a:t>
          </a:r>
          <a:r>
            <a:rPr lang="en-GB" sz="1700" kern="1200" dirty="0"/>
            <a:t> </a:t>
          </a:r>
          <a:r>
            <a:rPr lang="en-GB" sz="1700" kern="1200" dirty="0" err="1"/>
            <a:t>metalului</a:t>
          </a:r>
          <a:r>
            <a:rPr lang="en-GB" sz="1700" kern="1200" dirty="0"/>
            <a:t> din </a:t>
          </a:r>
          <a:r>
            <a:rPr lang="en-GB" sz="1700" kern="1200" dirty="0" err="1"/>
            <a:t>cauza</a:t>
          </a:r>
          <a:r>
            <a:rPr lang="en-GB" sz="1700" kern="1200" dirty="0"/>
            <a:t> </a:t>
          </a:r>
          <a:r>
            <a:rPr lang="en-GB" sz="1700" kern="1200" dirty="0" err="1"/>
            <a:t>emisiilor</a:t>
          </a:r>
          <a:r>
            <a:rPr lang="en-GB" sz="1700" kern="1200" dirty="0"/>
            <a:t> de gaze </a:t>
          </a:r>
          <a:r>
            <a:rPr lang="en-GB" sz="1700" kern="1200" dirty="0" err="1"/>
            <a:t>sulfuroase</a:t>
          </a:r>
          <a:r>
            <a:rPr lang="en-GB" sz="1700" kern="1200" dirty="0"/>
            <a:t>. </a:t>
          </a:r>
          <a:r>
            <a:rPr lang="en-GB" sz="1700" kern="1200" dirty="0" err="1"/>
            <a:t>Deși</a:t>
          </a:r>
          <a:r>
            <a:rPr lang="en-GB" sz="1700" kern="1200" dirty="0"/>
            <a:t> nu au </a:t>
          </a:r>
          <a:r>
            <a:rPr lang="en-GB" sz="1700" kern="1200" dirty="0" err="1"/>
            <a:t>existat</a:t>
          </a:r>
          <a:r>
            <a:rPr lang="en-GB" sz="1700" kern="1200" dirty="0"/>
            <a:t> </a:t>
          </a:r>
          <a:r>
            <a:rPr lang="en-GB" sz="1700" kern="1200" dirty="0" err="1"/>
            <a:t>probleme</a:t>
          </a:r>
          <a:r>
            <a:rPr lang="en-GB" sz="1700" kern="1200" dirty="0"/>
            <a:t> </a:t>
          </a:r>
          <a:r>
            <a:rPr lang="en-GB" sz="1700" kern="1200" dirty="0" err="1"/>
            <a:t>în</a:t>
          </a:r>
          <a:r>
            <a:rPr lang="en-GB" sz="1700" kern="1200" dirty="0"/>
            <a:t> Asia, </a:t>
          </a:r>
          <a:r>
            <a:rPr lang="en-GB" sz="1700" kern="1200" dirty="0" err="1"/>
            <a:t>casele</a:t>
          </a:r>
          <a:r>
            <a:rPr lang="en-GB" sz="1700" kern="1200" dirty="0"/>
            <a:t> din SUA sunt </a:t>
          </a:r>
          <a:r>
            <a:rPr lang="en-GB" sz="1700" kern="1200" dirty="0" err="1"/>
            <a:t>mai</a:t>
          </a:r>
          <a:r>
            <a:rPr lang="en-GB" sz="1700" kern="1200" dirty="0"/>
            <a:t> </a:t>
          </a:r>
          <a:r>
            <a:rPr lang="en-GB" sz="1700" kern="1200" dirty="0" err="1"/>
            <a:t>etanșe</a:t>
          </a:r>
          <a:r>
            <a:rPr lang="en-GB" sz="1700" kern="1200" dirty="0"/>
            <a:t>, </a:t>
          </a:r>
          <a:r>
            <a:rPr lang="en-GB" sz="1700" kern="1200" dirty="0" err="1"/>
            <a:t>iar</a:t>
          </a:r>
          <a:r>
            <a:rPr lang="en-GB" sz="1700" kern="1200" dirty="0"/>
            <a:t> </a:t>
          </a:r>
          <a:r>
            <a:rPr lang="en-GB" sz="1700" kern="1200" dirty="0" err="1"/>
            <a:t>compușii</a:t>
          </a:r>
          <a:r>
            <a:rPr lang="en-GB" sz="1700" kern="1200" dirty="0"/>
            <a:t> </a:t>
          </a:r>
          <a:r>
            <a:rPr lang="en-GB" sz="1700" kern="1200" dirty="0" err="1"/>
            <a:t>volatili</a:t>
          </a:r>
          <a:r>
            <a:rPr lang="en-GB" sz="1700" kern="1200" dirty="0"/>
            <a:t> au </a:t>
          </a:r>
          <a:r>
            <a:rPr lang="en-GB" sz="1700" kern="1200" dirty="0" err="1"/>
            <a:t>afectat</a:t>
          </a:r>
          <a:r>
            <a:rPr lang="en-GB" sz="1700" kern="1200" dirty="0"/>
            <a:t> </a:t>
          </a:r>
          <a:r>
            <a:rPr lang="en-GB" sz="1700" kern="1200" dirty="0" err="1"/>
            <a:t>sănătatea</a:t>
          </a:r>
          <a:r>
            <a:rPr lang="en-GB" sz="1700" kern="1200" dirty="0"/>
            <a:t>. </a:t>
          </a:r>
          <a:r>
            <a:rPr lang="en-GB" sz="1700" kern="1200" dirty="0" err="1"/>
            <a:t>În</a:t>
          </a:r>
          <a:r>
            <a:rPr lang="en-GB" sz="1700" kern="1200" dirty="0"/>
            <a:t> 2009, CPSC a </a:t>
          </a:r>
          <a:r>
            <a:rPr lang="en-GB" sz="1700" kern="1200" dirty="0" err="1"/>
            <a:t>investigat</a:t>
          </a:r>
          <a:r>
            <a:rPr lang="en-GB" sz="1700" kern="1200" dirty="0"/>
            <a:t> </a:t>
          </a:r>
          <a:r>
            <a:rPr lang="en-GB" sz="1700" kern="1200" dirty="0" err="1"/>
            <a:t>legătura</a:t>
          </a:r>
          <a:r>
            <a:rPr lang="en-GB" sz="1700" kern="1200" dirty="0"/>
            <a:t> </a:t>
          </a:r>
          <a:r>
            <a:rPr lang="en-GB" sz="1700" kern="1200" dirty="0" err="1"/>
            <a:t>între</a:t>
          </a:r>
          <a:r>
            <a:rPr lang="en-GB" sz="1700" kern="1200" dirty="0"/>
            <a:t> gips-</a:t>
          </a:r>
          <a:r>
            <a:rPr lang="en-GB" sz="1700" kern="1200" dirty="0" err="1"/>
            <a:t>cartonul</a:t>
          </a:r>
          <a:r>
            <a:rPr lang="en-GB" sz="1700" kern="1200" dirty="0"/>
            <a:t> </a:t>
          </a:r>
          <a:r>
            <a:rPr lang="en-GB" sz="1700" kern="1200" dirty="0" err="1"/>
            <a:t>chinezesc</a:t>
          </a:r>
          <a:r>
            <a:rPr lang="en-GB" sz="1700" kern="1200" dirty="0"/>
            <a:t> </a:t>
          </a:r>
          <a:r>
            <a:rPr lang="en-GB" sz="1700" kern="1200" dirty="0" err="1"/>
            <a:t>și</a:t>
          </a:r>
          <a:r>
            <a:rPr lang="en-GB" sz="1700" kern="1200" dirty="0"/>
            <a:t> </a:t>
          </a:r>
          <a:r>
            <a:rPr lang="en-GB" sz="1700" kern="1200" dirty="0" err="1"/>
            <a:t>deteriorarea</a:t>
          </a:r>
          <a:r>
            <a:rPr lang="en-GB" sz="1700" kern="1200" dirty="0"/>
            <a:t> </a:t>
          </a:r>
          <a:r>
            <a:rPr lang="en-GB" sz="1700" kern="1200" dirty="0" err="1"/>
            <a:t>țevilor</a:t>
          </a:r>
          <a:r>
            <a:rPr lang="en-GB" sz="1700" kern="1200" dirty="0"/>
            <a:t>. </a:t>
          </a:r>
          <a:r>
            <a:rPr lang="en-GB" sz="1700" kern="1200" dirty="0" err="1"/>
            <a:t>În</a:t>
          </a:r>
          <a:r>
            <a:rPr lang="en-GB" sz="1700" kern="1200" dirty="0"/>
            <a:t> 2011, s-au </a:t>
          </a:r>
          <a:r>
            <a:rPr lang="en-GB" sz="1700" kern="1200" dirty="0" err="1"/>
            <a:t>impus</a:t>
          </a:r>
          <a:r>
            <a:rPr lang="en-GB" sz="1700" kern="1200" dirty="0"/>
            <a:t> </a:t>
          </a:r>
          <a:r>
            <a:rPr lang="en-GB" sz="1700" kern="1200" dirty="0" err="1"/>
            <a:t>reglementări</a:t>
          </a:r>
          <a:r>
            <a:rPr lang="en-GB" sz="1700" kern="1200" dirty="0"/>
            <a:t> </a:t>
          </a:r>
          <a:r>
            <a:rPr lang="en-GB" sz="1700" kern="1200" dirty="0" err="1"/>
            <a:t>pentru</a:t>
          </a:r>
          <a:r>
            <a:rPr lang="en-GB" sz="1700" kern="1200" dirty="0"/>
            <a:t> a </a:t>
          </a:r>
          <a:r>
            <a:rPr lang="en-GB" sz="1700" kern="1200" dirty="0" err="1"/>
            <a:t>interzice</a:t>
          </a:r>
          <a:r>
            <a:rPr lang="en-GB" sz="1700" kern="1200" dirty="0"/>
            <a:t> </a:t>
          </a:r>
          <a:r>
            <a:rPr lang="en-GB" sz="1700" kern="1200" dirty="0" err="1"/>
            <a:t>vânzarea</a:t>
          </a:r>
          <a:r>
            <a:rPr lang="en-GB" sz="1700" kern="1200" dirty="0"/>
            <a:t> gips-</a:t>
          </a:r>
          <a:r>
            <a:rPr lang="en-GB" sz="1700" kern="1200" dirty="0" err="1"/>
            <a:t>cartonului</a:t>
          </a:r>
          <a:r>
            <a:rPr lang="en-GB" sz="1700" kern="1200" dirty="0"/>
            <a:t> cu </a:t>
          </a:r>
          <a:r>
            <a:rPr lang="en-GB" sz="1700" kern="1200" dirty="0" err="1"/>
            <a:t>mai</a:t>
          </a:r>
          <a:r>
            <a:rPr lang="en-GB" sz="1700" kern="1200" dirty="0"/>
            <a:t> </a:t>
          </a:r>
          <a:r>
            <a:rPr lang="en-GB" sz="1700" kern="1200" dirty="0" err="1"/>
            <a:t>mult</a:t>
          </a:r>
          <a:r>
            <a:rPr lang="en-GB" sz="1700" kern="1200" dirty="0"/>
            <a:t> de 10 ppm de </a:t>
          </a:r>
          <a:r>
            <a:rPr lang="en-GB" sz="1700" kern="1200" dirty="0" err="1"/>
            <a:t>sulf</a:t>
          </a:r>
          <a:endParaRPr lang="en-US" sz="1700" kern="1200" dirty="0"/>
        </a:p>
      </dsp:txBody>
      <dsp:txXfrm>
        <a:off x="0" y="3726"/>
        <a:ext cx="7239000" cy="2541748"/>
      </dsp:txXfrm>
    </dsp:sp>
    <dsp:sp modelId="{1CCB0ED2-1EFE-1744-8ACF-3CB3E76B0C49}">
      <dsp:nvSpPr>
        <dsp:cNvPr id="0" name=""/>
        <dsp:cNvSpPr/>
      </dsp:nvSpPr>
      <dsp:spPr>
        <a:xfrm>
          <a:off x="0" y="2545475"/>
          <a:ext cx="72390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04A62-BEE5-3D4A-AD9A-225261881D96}">
      <dsp:nvSpPr>
        <dsp:cNvPr id="0" name=""/>
        <dsp:cNvSpPr/>
      </dsp:nvSpPr>
      <dsp:spPr>
        <a:xfrm>
          <a:off x="0" y="2545475"/>
          <a:ext cx="7239000" cy="2541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Gips-cartonul este vulnerabil la umiditate, care îl face să se înmoaie și să se transforme într-o pastă, favorizând creșterea mucegaiului. Porozitatea acestuia permite apei să ajungă rapid la miez, iar în caz de inundații, plăcile trebuie înlocuite. Termitele pot distruge hârtia, provocând prăbușirea suprafeței. În cazul expunerii la apă sub 48 de ore, experții pot restaura gips-cartonul cu tehnici de uscare rapidă. Pentru zonele cu umiditate ridicată, se recomandă utilizarea plăcilor verzi sau a celor din ciment.</a:t>
          </a:r>
          <a:endParaRPr lang="en-US" sz="1700" kern="1200"/>
        </a:p>
      </dsp:txBody>
      <dsp:txXfrm>
        <a:off x="0" y="2545475"/>
        <a:ext cx="7239000" cy="2541748"/>
      </dsp:txXfrm>
    </dsp:sp>
    <dsp:sp modelId="{044C61D2-D73B-7B4E-8A9D-EE9F79BC2B00}">
      <dsp:nvSpPr>
        <dsp:cNvPr id="0" name=""/>
        <dsp:cNvSpPr/>
      </dsp:nvSpPr>
      <dsp:spPr>
        <a:xfrm>
          <a:off x="0" y="5087224"/>
          <a:ext cx="72390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51B1E-B29D-8A42-B679-270235FAE531}">
      <dsp:nvSpPr>
        <dsp:cNvPr id="0" name=""/>
        <dsp:cNvSpPr/>
      </dsp:nvSpPr>
      <dsp:spPr>
        <a:xfrm>
          <a:off x="0" y="5087224"/>
          <a:ext cx="7239000" cy="2541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err="1"/>
            <a:t>Izolația</a:t>
          </a:r>
          <a:r>
            <a:rPr lang="en-GB" sz="1700" kern="1200" dirty="0"/>
            <a:t> din </a:t>
          </a:r>
          <a:r>
            <a:rPr lang="en-GB" sz="1700" kern="1200" dirty="0" err="1"/>
            <a:t>spumă</a:t>
          </a:r>
          <a:r>
            <a:rPr lang="en-GB" sz="1700" kern="1200" dirty="0"/>
            <a:t> </a:t>
          </a:r>
          <a:r>
            <a:rPr lang="en-GB" sz="1700" kern="1200" dirty="0" err="1"/>
            <a:t>și</a:t>
          </a:r>
          <a:r>
            <a:rPr lang="en-GB" sz="1700" kern="1200" dirty="0"/>
            <a:t> </a:t>
          </a:r>
          <a:r>
            <a:rPr lang="en-GB" sz="1700" kern="1200" dirty="0" err="1"/>
            <a:t>partea</a:t>
          </a:r>
          <a:r>
            <a:rPr lang="en-GB" sz="1700" kern="1200" dirty="0"/>
            <a:t> de gips a </a:t>
          </a:r>
          <a:r>
            <a:rPr lang="en-GB" sz="1700" kern="1200" dirty="0" err="1"/>
            <a:t>plăcilor</a:t>
          </a:r>
          <a:r>
            <a:rPr lang="en-GB" sz="1700" kern="1200" dirty="0"/>
            <a:t> sunt </a:t>
          </a:r>
          <a:r>
            <a:rPr lang="en-GB" sz="1700" kern="1200" dirty="0" err="1"/>
            <a:t>ușor</a:t>
          </a:r>
          <a:r>
            <a:rPr lang="en-GB" sz="1700" kern="1200" dirty="0"/>
            <a:t> de </a:t>
          </a:r>
          <a:r>
            <a:rPr lang="en-GB" sz="1700" kern="1200" dirty="0" err="1"/>
            <a:t>mestecat</a:t>
          </a:r>
          <a:r>
            <a:rPr lang="en-GB" sz="1700" kern="1200" dirty="0"/>
            <a:t> de </a:t>
          </a:r>
          <a:r>
            <a:rPr lang="en-GB" sz="1700" kern="1200" dirty="0" err="1"/>
            <a:t>albinele</a:t>
          </a:r>
          <a:r>
            <a:rPr lang="en-GB" sz="1700" kern="1200" dirty="0"/>
            <a:t> </a:t>
          </a:r>
          <a:r>
            <a:rPr lang="en-GB" sz="1700" kern="1200" dirty="0" err="1"/>
            <a:t>melifere</a:t>
          </a:r>
          <a:r>
            <a:rPr lang="en-GB" sz="1700" kern="1200" dirty="0"/>
            <a:t> </a:t>
          </a:r>
          <a:r>
            <a:rPr lang="en-GB" sz="1700" kern="1200" dirty="0" err="1"/>
            <a:t>atunci</a:t>
          </a:r>
          <a:r>
            <a:rPr lang="en-GB" sz="1700" kern="1200" dirty="0"/>
            <a:t> </a:t>
          </a:r>
          <a:r>
            <a:rPr lang="en-GB" sz="1700" kern="1200" dirty="0" err="1"/>
            <a:t>când</a:t>
          </a:r>
          <a:r>
            <a:rPr lang="en-GB" sz="1700" kern="1200" dirty="0"/>
            <a:t> </a:t>
          </a:r>
          <a:r>
            <a:rPr lang="en-GB" sz="1700" kern="1200" dirty="0" err="1"/>
            <a:t>instalează</a:t>
          </a:r>
          <a:r>
            <a:rPr lang="en-GB" sz="1700" kern="1200" dirty="0"/>
            <a:t> un </a:t>
          </a:r>
          <a:r>
            <a:rPr lang="en-GB" sz="1700" kern="1200" dirty="0" err="1"/>
            <a:t>cuib</a:t>
          </a:r>
          <a:r>
            <a:rPr lang="en-GB" sz="1700" kern="1200" dirty="0"/>
            <a:t> </a:t>
          </a:r>
          <a:r>
            <a:rPr lang="en-GB" sz="1700" kern="1200" dirty="0" err="1"/>
            <a:t>rătăcit</a:t>
          </a:r>
          <a:r>
            <a:rPr lang="en-GB" sz="1700" kern="1200" dirty="0"/>
            <a:t> </a:t>
          </a:r>
          <a:r>
            <a:rPr lang="en-GB" sz="1700" kern="1200" dirty="0" err="1"/>
            <a:t>într</a:t>
          </a:r>
          <a:r>
            <a:rPr lang="en-GB" sz="1700" kern="1200" dirty="0"/>
            <a:t>-o </a:t>
          </a:r>
          <a:r>
            <a:rPr lang="en-GB" sz="1700" kern="1200" dirty="0" err="1"/>
            <a:t>clădire</a:t>
          </a:r>
          <a:r>
            <a:rPr lang="en-GB" sz="1700" kern="1200" dirty="0"/>
            <a:t> </a:t>
          </a:r>
          <a:r>
            <a:rPr lang="en-GB" sz="1700" kern="1200" dirty="0" err="1"/>
            <a:t>și</a:t>
          </a:r>
          <a:r>
            <a:rPr lang="en-GB" sz="1700" kern="1200" dirty="0"/>
            <a:t> </a:t>
          </a:r>
          <a:r>
            <a:rPr lang="en-GB" sz="1700" kern="1200" dirty="0" err="1"/>
            <a:t>doresc</a:t>
          </a:r>
          <a:r>
            <a:rPr lang="en-GB" sz="1700" kern="1200" dirty="0"/>
            <a:t> </a:t>
          </a:r>
          <a:r>
            <a:rPr lang="en-GB" sz="1700" kern="1200" dirty="0" err="1"/>
            <a:t>să-și</a:t>
          </a:r>
          <a:r>
            <a:rPr lang="en-GB" sz="1700" kern="1200" dirty="0"/>
            <a:t> </a:t>
          </a:r>
          <a:r>
            <a:rPr lang="en-GB" sz="1700" kern="1200" dirty="0" err="1"/>
            <a:t>mărească</a:t>
          </a:r>
          <a:r>
            <a:rPr lang="en-GB" sz="1700" kern="1200" dirty="0"/>
            <a:t> zona </a:t>
          </a:r>
          <a:r>
            <a:rPr lang="en-GB" sz="1700" kern="1200" dirty="0" err="1"/>
            <a:t>cuibului</a:t>
          </a:r>
          <a:r>
            <a:rPr lang="en-GB" sz="1700" kern="1200" dirty="0"/>
            <a:t>.</a:t>
          </a:r>
          <a:endParaRPr lang="en-US" sz="1700" kern="1200" dirty="0"/>
        </a:p>
      </dsp:txBody>
      <dsp:txXfrm>
        <a:off x="0" y="5087224"/>
        <a:ext cx="7239000" cy="25417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C81A0-FB7A-4357-8B37-1EC930D1E098}"/>
              </a:ext>
            </a:extLst>
          </p:cNvPr>
          <p:cNvSpPr>
            <a:spLocks noGrp="1"/>
          </p:cNvSpPr>
          <p:nvPr>
            <p:ph type="ctrTitle"/>
          </p:nvPr>
        </p:nvSpPr>
        <p:spPr>
          <a:xfrm>
            <a:off x="762000" y="1523999"/>
            <a:ext cx="10668000" cy="1985963"/>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D3C075C-7238-4F43-87E7-63A35BE6900C}"/>
              </a:ext>
            </a:extLst>
          </p:cNvPr>
          <p:cNvSpPr>
            <a:spLocks noGrp="1"/>
          </p:cNvSpPr>
          <p:nvPr>
            <p:ph type="subTitle" idx="1"/>
          </p:nvPr>
        </p:nvSpPr>
        <p:spPr>
          <a:xfrm>
            <a:off x="762000" y="3809999"/>
            <a:ext cx="10667998" cy="19859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AB67EEB-ABA8-4DA9-803B-0C6CD8A1284C}"/>
              </a:ext>
            </a:extLst>
          </p:cNvPr>
          <p:cNvSpPr>
            <a:spLocks noGrp="1"/>
          </p:cNvSpPr>
          <p:nvPr>
            <p:ph type="dt" sz="half" idx="10"/>
          </p:nvPr>
        </p:nvSpPr>
        <p:spPr/>
        <p:txBody>
          <a:bodyPr anchor="b" anchorCtr="0"/>
          <a:lstStyle/>
          <a:p>
            <a:fld id="{F4D57BDD-E64A-4D27-8978-82FFCA18A12C}" type="datetimeFigureOut">
              <a:rPr lang="en-US" smtClean="0"/>
              <a:t>10/13/24</a:t>
            </a:fld>
            <a:endParaRPr lang="en-US"/>
          </a:p>
        </p:txBody>
      </p:sp>
      <p:sp>
        <p:nvSpPr>
          <p:cNvPr id="5" name="Footer Placeholder 4">
            <a:extLst>
              <a:ext uri="{FF2B5EF4-FFF2-40B4-BE49-F238E27FC236}">
                <a16:creationId xmlns:a16="http://schemas.microsoft.com/office/drawing/2014/main" id="{0FCFD314-1E75-41B9-A585-4F4A32A34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0CC8E8-C649-4A81-BF53-F078B2A98453}"/>
              </a:ext>
            </a:extLst>
          </p:cNvPr>
          <p:cNvSpPr>
            <a:spLocks noGrp="1"/>
          </p:cNvSpPr>
          <p:nvPr>
            <p:ph type="sldNum" sz="quarter" idx="12"/>
          </p:nvPr>
        </p:nvSpPr>
        <p:spPr/>
        <p:txBody>
          <a:bodyPr/>
          <a:lstStyle/>
          <a:p>
            <a:fld id="{D643A852-0206-46AC-B0EB-645612933129}" type="slidenum">
              <a:rPr lang="en-US" smtClean="0"/>
              <a:t>‹#›</a:t>
            </a:fld>
            <a:endParaRPr lang="en-US" dirty="0"/>
          </a:p>
        </p:txBody>
      </p:sp>
    </p:spTree>
    <p:extLst>
      <p:ext uri="{BB962C8B-B14F-4D97-AF65-F5344CB8AC3E}">
        <p14:creationId xmlns:p14="http://schemas.microsoft.com/office/powerpoint/2010/main" val="2642323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A6A6-C260-4F8B-99DF-249C907BE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6F8CB-5C97-4437-A672-4E43D0E5A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0C990-05C1-4ECD-A899-722057AEA630}"/>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5" name="Footer Placeholder 4">
            <a:extLst>
              <a:ext uri="{FF2B5EF4-FFF2-40B4-BE49-F238E27FC236}">
                <a16:creationId xmlns:a16="http://schemas.microsoft.com/office/drawing/2014/main" id="{C5E9811C-37A0-4DD1-8607-EFD4226E5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AB506-9570-4D3E-804F-A184A73DBCE6}"/>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171028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69B8-DEA4-4F12-9078-ECD731F2AC92}"/>
              </a:ext>
            </a:extLst>
          </p:cNvPr>
          <p:cNvSpPr>
            <a:spLocks noGrp="1"/>
          </p:cNvSpPr>
          <p:nvPr>
            <p:ph type="title"/>
          </p:nvPr>
        </p:nvSpPr>
        <p:spPr>
          <a:xfrm>
            <a:off x="762000" y="1530351"/>
            <a:ext cx="10668000" cy="2279650"/>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0D1F3B-E79C-4822-999D-205B0E76C66F}"/>
              </a:ext>
            </a:extLst>
          </p:cNvPr>
          <p:cNvSpPr>
            <a:spLocks noGrp="1"/>
          </p:cNvSpPr>
          <p:nvPr>
            <p:ph type="body" idx="1"/>
          </p:nvPr>
        </p:nvSpPr>
        <p:spPr>
          <a:xfrm>
            <a:off x="762000" y="4589464"/>
            <a:ext cx="10668000" cy="118318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145166-621E-4C71-A40F-64E514536729}"/>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5" name="Footer Placeholder 4">
            <a:extLst>
              <a:ext uri="{FF2B5EF4-FFF2-40B4-BE49-F238E27FC236}">
                <a16:creationId xmlns:a16="http://schemas.microsoft.com/office/drawing/2014/main" id="{44B8A175-E39F-477F-997B-99FF8677A5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9115F-5456-4FA3-8484-B1806E7C48C7}"/>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99914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BC5C-CCF0-4BA5-B102-213AC6FD5A48}"/>
              </a:ext>
            </a:extLst>
          </p:cNvPr>
          <p:cNvSpPr>
            <a:spLocks noGrp="1"/>
          </p:cNvSpPr>
          <p:nvPr>
            <p:ph type="title"/>
          </p:nvPr>
        </p:nvSpPr>
        <p:spPr>
          <a:xfrm>
            <a:off x="762000" y="1524000"/>
            <a:ext cx="9144000" cy="12636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2237E63-3B4F-4C2F-A87C-9533227EB684}"/>
              </a:ext>
            </a:extLst>
          </p:cNvPr>
          <p:cNvSpPr>
            <a:spLocks noGrp="1"/>
          </p:cNvSpPr>
          <p:nvPr>
            <p:ph sz="half" idx="1"/>
          </p:nvPr>
        </p:nvSpPr>
        <p:spPr>
          <a:xfrm>
            <a:off x="762000" y="3048000"/>
            <a:ext cx="4572000"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78ACE3E-2FED-4289-B138-3EC2826909F5}"/>
              </a:ext>
            </a:extLst>
          </p:cNvPr>
          <p:cNvSpPr>
            <a:spLocks noGrp="1"/>
          </p:cNvSpPr>
          <p:nvPr>
            <p:ph sz="half" idx="2"/>
          </p:nvPr>
        </p:nvSpPr>
        <p:spPr>
          <a:xfrm>
            <a:off x="6858000" y="3048000"/>
            <a:ext cx="4572000"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55DB51-20DA-4BEF-90BA-DDD37DC080CF}"/>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6" name="Footer Placeholder 5">
            <a:extLst>
              <a:ext uri="{FF2B5EF4-FFF2-40B4-BE49-F238E27FC236}">
                <a16:creationId xmlns:a16="http://schemas.microsoft.com/office/drawing/2014/main" id="{506D22E1-F0DB-4CB7-B2E3-D578EEAA6E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C29146B-54D6-4291-8EA2-6430024824AE}"/>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766606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4AE7-507A-4E14-96E2-5412FF8EA283}"/>
              </a:ext>
            </a:extLst>
          </p:cNvPr>
          <p:cNvSpPr>
            <a:spLocks noGrp="1"/>
          </p:cNvSpPr>
          <p:nvPr>
            <p:ph type="title"/>
          </p:nvPr>
        </p:nvSpPr>
        <p:spPr>
          <a:xfrm>
            <a:off x="762000" y="1527048"/>
            <a:ext cx="10668000" cy="75895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EDEEE83-2945-4C22-9597-57F1F1262841}"/>
              </a:ext>
            </a:extLst>
          </p:cNvPr>
          <p:cNvSpPr>
            <a:spLocks noGrp="1"/>
          </p:cNvSpPr>
          <p:nvPr>
            <p:ph type="body" idx="1"/>
          </p:nvPr>
        </p:nvSpPr>
        <p:spPr>
          <a:xfrm>
            <a:off x="762000" y="2285999"/>
            <a:ext cx="4572001"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C2494D-AD1D-4CB7-A17C-B69079113D71}"/>
              </a:ext>
            </a:extLst>
          </p:cNvPr>
          <p:cNvSpPr>
            <a:spLocks noGrp="1"/>
          </p:cNvSpPr>
          <p:nvPr>
            <p:ph sz="half" idx="2"/>
          </p:nvPr>
        </p:nvSpPr>
        <p:spPr>
          <a:xfrm>
            <a:off x="762001" y="3059113"/>
            <a:ext cx="4572000" cy="3036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23E4950-830D-4EE3-9F51-DD730255E0CD}"/>
              </a:ext>
            </a:extLst>
          </p:cNvPr>
          <p:cNvSpPr>
            <a:spLocks noGrp="1"/>
          </p:cNvSpPr>
          <p:nvPr>
            <p:ph type="body" sz="quarter" idx="3"/>
          </p:nvPr>
        </p:nvSpPr>
        <p:spPr>
          <a:xfrm>
            <a:off x="6857998" y="2286000"/>
            <a:ext cx="4572001"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F244AA-BDAA-4FDD-B742-449DF905730C}"/>
              </a:ext>
            </a:extLst>
          </p:cNvPr>
          <p:cNvSpPr>
            <a:spLocks noGrp="1"/>
          </p:cNvSpPr>
          <p:nvPr>
            <p:ph sz="quarter" idx="4"/>
          </p:nvPr>
        </p:nvSpPr>
        <p:spPr>
          <a:xfrm>
            <a:off x="6858000" y="3059113"/>
            <a:ext cx="4571998" cy="3036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B78494-ECE0-41D2-97E2-CFAC0434A8B8}"/>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8" name="Footer Placeholder 7">
            <a:extLst>
              <a:ext uri="{FF2B5EF4-FFF2-40B4-BE49-F238E27FC236}">
                <a16:creationId xmlns:a16="http://schemas.microsoft.com/office/drawing/2014/main" id="{185E4C20-6CC5-4259-B554-B19F1A7AA0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9AB13-CCCC-4074-9B66-CE0B37902E3F}"/>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4283627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FB5FF-4FD1-4CE4-BBC5-E6402FE06F0C}"/>
              </a:ext>
            </a:extLst>
          </p:cNvPr>
          <p:cNvSpPr>
            <a:spLocks noGrp="1"/>
          </p:cNvSpPr>
          <p:nvPr>
            <p:ph type="title"/>
          </p:nvPr>
        </p:nvSpPr>
        <p:spPr>
          <a:xfrm>
            <a:off x="762000" y="1524000"/>
            <a:ext cx="9144000" cy="38100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9E71AAD-C5B9-485B-84DD-60DAFD5F18BC}"/>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4" name="Footer Placeholder 3">
            <a:extLst>
              <a:ext uri="{FF2B5EF4-FFF2-40B4-BE49-F238E27FC236}">
                <a16:creationId xmlns:a16="http://schemas.microsoft.com/office/drawing/2014/main" id="{9B7CACFF-0406-4EE2-9E8F-F594B952C2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52A47E-1990-4B6B-BCCB-75B6F213A8ED}"/>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325345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C8FE4C-64F1-4C88-9D30-17F8131ED627}"/>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3" name="Footer Placeholder 2">
            <a:extLst>
              <a:ext uri="{FF2B5EF4-FFF2-40B4-BE49-F238E27FC236}">
                <a16:creationId xmlns:a16="http://schemas.microsoft.com/office/drawing/2014/main" id="{D25D8FB3-6FA4-40A7-BDBF-76CD0F22FE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649F41-A021-4490-BB80-C89DF0293708}"/>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253114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EF60-874B-45DE-BF65-CF0D08577588}"/>
              </a:ext>
            </a:extLst>
          </p:cNvPr>
          <p:cNvSpPr>
            <a:spLocks noGrp="1"/>
          </p:cNvSpPr>
          <p:nvPr>
            <p:ph type="title"/>
          </p:nvPr>
        </p:nvSpPr>
        <p:spPr>
          <a:xfrm>
            <a:off x="762000" y="1524000"/>
            <a:ext cx="3821113" cy="1524000"/>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CD757B0-722D-425F-8BD4-9CD9093BCBF5}"/>
              </a:ext>
            </a:extLst>
          </p:cNvPr>
          <p:cNvSpPr>
            <a:spLocks noGrp="1"/>
          </p:cNvSpPr>
          <p:nvPr>
            <p:ph idx="1"/>
          </p:nvPr>
        </p:nvSpPr>
        <p:spPr>
          <a:xfrm>
            <a:off x="5334000" y="1524000"/>
            <a:ext cx="6096000" cy="3810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DB0F60-AADF-41C3-8BFC-B405E0A3F9AC}"/>
              </a:ext>
            </a:extLst>
          </p:cNvPr>
          <p:cNvSpPr>
            <a:spLocks noGrp="1"/>
          </p:cNvSpPr>
          <p:nvPr>
            <p:ph type="body" sz="half" idx="2"/>
          </p:nvPr>
        </p:nvSpPr>
        <p:spPr>
          <a:xfrm>
            <a:off x="762000" y="3048000"/>
            <a:ext cx="3821113" cy="3048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AB1E11-97B6-42FD-9F45-6EDC3B83FABD}"/>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6" name="Footer Placeholder 5">
            <a:extLst>
              <a:ext uri="{FF2B5EF4-FFF2-40B4-BE49-F238E27FC236}">
                <a16:creationId xmlns:a16="http://schemas.microsoft.com/office/drawing/2014/main" id="{E14D7DA9-F910-4337-99A2-91F4EA3612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93A2F2-339E-4406-9A90-534A38C5A069}"/>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045268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1599-6E07-4A55-9B93-4CA5EFE3FD76}"/>
              </a:ext>
            </a:extLst>
          </p:cNvPr>
          <p:cNvSpPr>
            <a:spLocks noGrp="1"/>
          </p:cNvSpPr>
          <p:nvPr>
            <p:ph type="title"/>
          </p:nvPr>
        </p:nvSpPr>
        <p:spPr>
          <a:xfrm>
            <a:off x="762001" y="1524000"/>
            <a:ext cx="3810000" cy="15240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C2D26-DACA-4941-955E-18F7E236758C}"/>
              </a:ext>
            </a:extLst>
          </p:cNvPr>
          <p:cNvSpPr>
            <a:spLocks noGrp="1"/>
          </p:cNvSpPr>
          <p:nvPr>
            <p:ph type="pic" idx="1"/>
          </p:nvPr>
        </p:nvSpPr>
        <p:spPr>
          <a:xfrm>
            <a:off x="5333999" y="1524000"/>
            <a:ext cx="6095999" cy="381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7EDB26D-C5B0-41D6-A75F-F89A87BE243A}"/>
              </a:ext>
            </a:extLst>
          </p:cNvPr>
          <p:cNvSpPr>
            <a:spLocks noGrp="1"/>
          </p:cNvSpPr>
          <p:nvPr>
            <p:ph type="body" sz="half" idx="2"/>
          </p:nvPr>
        </p:nvSpPr>
        <p:spPr>
          <a:xfrm>
            <a:off x="762001" y="3048000"/>
            <a:ext cx="3810000" cy="3048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9304B6-48DF-41FA-A089-8C83BBA63673}"/>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6" name="Footer Placeholder 5">
            <a:extLst>
              <a:ext uri="{FF2B5EF4-FFF2-40B4-BE49-F238E27FC236}">
                <a16:creationId xmlns:a16="http://schemas.microsoft.com/office/drawing/2014/main" id="{14DFB82F-A17A-4BC7-A522-CD934BC35C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CC530C-8824-4BE3-884E-2AFF30B572BC}"/>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391255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E73F-2F7C-4941-9B13-ACB43A4983EC}"/>
              </a:ext>
            </a:extLst>
          </p:cNvPr>
          <p:cNvSpPr>
            <a:spLocks noGrp="1"/>
          </p:cNvSpPr>
          <p:nvPr>
            <p:ph type="title"/>
          </p:nvPr>
        </p:nvSpPr>
        <p:spPr>
          <a:xfrm>
            <a:off x="762000" y="1524000"/>
            <a:ext cx="9144000" cy="152399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8BC107E-F2BE-4057-B06B-1E50FD12B561}"/>
              </a:ext>
            </a:extLst>
          </p:cNvPr>
          <p:cNvSpPr>
            <a:spLocks noGrp="1"/>
          </p:cNvSpPr>
          <p:nvPr>
            <p:ph type="body" orient="vert" idx="1"/>
          </p:nvPr>
        </p:nvSpPr>
        <p:spPr>
          <a:xfrm>
            <a:off x="762000" y="3048000"/>
            <a:ext cx="10668000" cy="304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9D7D8-1932-4215-A6E0-C16DA0DDB8B8}"/>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5" name="Footer Placeholder 4">
            <a:extLst>
              <a:ext uri="{FF2B5EF4-FFF2-40B4-BE49-F238E27FC236}">
                <a16:creationId xmlns:a16="http://schemas.microsoft.com/office/drawing/2014/main" id="{4378B662-65E3-47B2-AD95-B041B57F3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93DBC5-88B5-4F2A-A0E3-752CB421737A}"/>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813262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6599DF-5B13-4800-ADD7-3A2A2F1C4889}"/>
              </a:ext>
            </a:extLst>
          </p:cNvPr>
          <p:cNvSpPr>
            <a:spLocks noGrp="1"/>
          </p:cNvSpPr>
          <p:nvPr>
            <p:ph type="title" orient="vert"/>
          </p:nvPr>
        </p:nvSpPr>
        <p:spPr>
          <a:xfrm>
            <a:off x="8724900" y="1523999"/>
            <a:ext cx="2705100" cy="4572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191E12-22D9-4DA9-A336-EA6A8B9B55B8}"/>
              </a:ext>
            </a:extLst>
          </p:cNvPr>
          <p:cNvSpPr>
            <a:spLocks noGrp="1"/>
          </p:cNvSpPr>
          <p:nvPr>
            <p:ph type="body" orient="vert" idx="1"/>
          </p:nvPr>
        </p:nvSpPr>
        <p:spPr>
          <a:xfrm>
            <a:off x="762000" y="1524000"/>
            <a:ext cx="76200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2A1D5-B7EF-43A4-81EF-B5A7EA35616B}"/>
              </a:ext>
            </a:extLst>
          </p:cNvPr>
          <p:cNvSpPr>
            <a:spLocks noGrp="1"/>
          </p:cNvSpPr>
          <p:nvPr>
            <p:ph type="dt" sz="half" idx="10"/>
          </p:nvPr>
        </p:nvSpPr>
        <p:spPr/>
        <p:txBody>
          <a:bodyPr/>
          <a:lstStyle/>
          <a:p>
            <a:fld id="{F4D57BDD-E64A-4D27-8978-82FFCA18A12C}" type="datetimeFigureOut">
              <a:rPr lang="en-US" smtClean="0"/>
              <a:t>10/13/24</a:t>
            </a:fld>
            <a:endParaRPr lang="en-US"/>
          </a:p>
        </p:txBody>
      </p:sp>
      <p:sp>
        <p:nvSpPr>
          <p:cNvPr id="5" name="Footer Placeholder 4">
            <a:extLst>
              <a:ext uri="{FF2B5EF4-FFF2-40B4-BE49-F238E27FC236}">
                <a16:creationId xmlns:a16="http://schemas.microsoft.com/office/drawing/2014/main" id="{66809DFB-4410-42BF-B886-C984E3A53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487E8-E9A0-429E-88E5-34B1BE86BD23}"/>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674164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1B49B9-8C94-4604-AEEE-CB5051962D27}"/>
              </a:ext>
            </a:extLst>
          </p:cNvPr>
          <p:cNvSpPr>
            <a:spLocks noGrp="1"/>
          </p:cNvSpPr>
          <p:nvPr>
            <p:ph type="title"/>
          </p:nvPr>
        </p:nvSpPr>
        <p:spPr>
          <a:xfrm>
            <a:off x="762000" y="1524000"/>
            <a:ext cx="9144000" cy="1263649"/>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C3204E-CAF5-48A1-928F-757507EC48C4}"/>
              </a:ext>
            </a:extLst>
          </p:cNvPr>
          <p:cNvSpPr>
            <a:spLocks noGrp="1"/>
          </p:cNvSpPr>
          <p:nvPr>
            <p:ph type="body" idx="1"/>
          </p:nvPr>
        </p:nvSpPr>
        <p:spPr>
          <a:xfrm>
            <a:off x="762000" y="3047999"/>
            <a:ext cx="10668000" cy="3048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9540D12-4B42-4790-8677-C9250F3CDDCF}"/>
              </a:ext>
            </a:extLst>
          </p:cNvPr>
          <p:cNvSpPr>
            <a:spLocks noGrp="1"/>
          </p:cNvSpPr>
          <p:nvPr>
            <p:ph type="dt" sz="half" idx="2"/>
          </p:nvPr>
        </p:nvSpPr>
        <p:spPr>
          <a:xfrm>
            <a:off x="762000" y="401594"/>
            <a:ext cx="3048000" cy="365125"/>
          </a:xfrm>
          <a:prstGeom prst="rect">
            <a:avLst/>
          </a:prstGeom>
        </p:spPr>
        <p:txBody>
          <a:bodyPr vert="horz" lIns="91440" tIns="45720" rIns="91440" bIns="45720" rtlCol="0" anchor="b" anchorCtr="0"/>
          <a:lstStyle>
            <a:lvl1pPr algn="l">
              <a:defRPr sz="900">
                <a:solidFill>
                  <a:schemeClr val="tx1"/>
                </a:solidFill>
              </a:defRPr>
            </a:lvl1pPr>
          </a:lstStyle>
          <a:p>
            <a:fld id="{F4D57BDD-E64A-4D27-8978-82FFCA18A12C}" type="datetimeFigureOut">
              <a:rPr lang="en-US" smtClean="0"/>
              <a:pPr/>
              <a:t>10/13/24</a:t>
            </a:fld>
            <a:endParaRPr lang="en-US" dirty="0"/>
          </a:p>
        </p:txBody>
      </p:sp>
      <p:sp>
        <p:nvSpPr>
          <p:cNvPr id="5" name="Footer Placeholder 4">
            <a:extLst>
              <a:ext uri="{FF2B5EF4-FFF2-40B4-BE49-F238E27FC236}">
                <a16:creationId xmlns:a16="http://schemas.microsoft.com/office/drawing/2014/main" id="{022B17CD-6C27-4CD1-B20D-EA4B8E54F4FD}"/>
              </a:ext>
            </a:extLst>
          </p:cNvPr>
          <p:cNvSpPr>
            <a:spLocks noGrp="1"/>
          </p:cNvSpPr>
          <p:nvPr>
            <p:ph type="ftr" sz="quarter" idx="3"/>
          </p:nvPr>
        </p:nvSpPr>
        <p:spPr>
          <a:xfrm>
            <a:off x="6858000" y="6096000"/>
            <a:ext cx="4572000" cy="365125"/>
          </a:xfrm>
          <a:prstGeom prst="rect">
            <a:avLst/>
          </a:prstGeom>
        </p:spPr>
        <p:txBody>
          <a:bodyPr vert="horz" lIns="91440" tIns="45720" rIns="91440" bIns="45720" rtlCol="0" anchor="t" anchorCtr="0"/>
          <a:lstStyle>
            <a:lvl1pPr algn="r">
              <a:defRPr sz="8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C03A934F-C817-4C99-A2CF-C763A3F20627}"/>
              </a:ext>
            </a:extLst>
          </p:cNvPr>
          <p:cNvSpPr>
            <a:spLocks noGrp="1"/>
          </p:cNvSpPr>
          <p:nvPr>
            <p:ph type="sldNum" sz="quarter" idx="4"/>
          </p:nvPr>
        </p:nvSpPr>
        <p:spPr>
          <a:xfrm>
            <a:off x="9144000" y="401594"/>
            <a:ext cx="2286000" cy="762000"/>
          </a:xfrm>
          <a:prstGeom prst="rect">
            <a:avLst/>
          </a:prstGeom>
        </p:spPr>
        <p:txBody>
          <a:bodyPr vert="horz" lIns="91440" tIns="45720" rIns="91440" bIns="45720" rtlCol="0" anchor="t" anchorCtr="0"/>
          <a:lstStyle>
            <a:lvl1pPr algn="r">
              <a:defRPr sz="3600">
                <a:solidFill>
                  <a:schemeClr val="tx1"/>
                </a:solidFill>
                <a:latin typeface="+mj-lt"/>
              </a:defRPr>
            </a:lvl1pPr>
          </a:lstStyle>
          <a:p>
            <a:fld id="{D643A852-0206-46AC-B0EB-645612933129}" type="slidenum">
              <a:rPr lang="en-US" smtClean="0"/>
              <a:pPr/>
              <a:t>‹#›</a:t>
            </a:fld>
            <a:endParaRPr lang="en-US" dirty="0"/>
          </a:p>
        </p:txBody>
      </p:sp>
    </p:spTree>
    <p:extLst>
      <p:ext uri="{BB962C8B-B14F-4D97-AF65-F5344CB8AC3E}">
        <p14:creationId xmlns:p14="http://schemas.microsoft.com/office/powerpoint/2010/main" val="2994819888"/>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7"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qole/34589819/"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37791B-B040-4694-BFDC-8DD132D86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6029D4-A44C-0428-AE78-A5AE4819ED94}"/>
              </a:ext>
            </a:extLst>
          </p:cNvPr>
          <p:cNvSpPr>
            <a:spLocks noGrp="1"/>
          </p:cNvSpPr>
          <p:nvPr>
            <p:ph type="ctrTitle"/>
          </p:nvPr>
        </p:nvSpPr>
        <p:spPr>
          <a:xfrm>
            <a:off x="4849402" y="2059713"/>
            <a:ext cx="7494998" cy="1255757"/>
          </a:xfrm>
        </p:spPr>
        <p:txBody>
          <a:bodyPr>
            <a:normAutofit/>
          </a:bodyPr>
          <a:lstStyle/>
          <a:p>
            <a:r>
              <a:rPr lang="en-RO" sz="8000" dirty="0"/>
              <a:t>GIPS-CARTON</a:t>
            </a:r>
          </a:p>
        </p:txBody>
      </p:sp>
      <p:sp>
        <p:nvSpPr>
          <p:cNvPr id="3" name="Subtitle 2">
            <a:extLst>
              <a:ext uri="{FF2B5EF4-FFF2-40B4-BE49-F238E27FC236}">
                <a16:creationId xmlns:a16="http://schemas.microsoft.com/office/drawing/2014/main" id="{DA82075A-D6E6-DD52-C987-6FECE4C0046F}"/>
              </a:ext>
            </a:extLst>
          </p:cNvPr>
          <p:cNvSpPr>
            <a:spLocks noGrp="1"/>
          </p:cNvSpPr>
          <p:nvPr>
            <p:ph type="subTitle" idx="1"/>
          </p:nvPr>
        </p:nvSpPr>
        <p:spPr>
          <a:xfrm>
            <a:off x="4144166" y="3429000"/>
            <a:ext cx="6096000" cy="1625554"/>
          </a:xfrm>
        </p:spPr>
        <p:txBody>
          <a:bodyPr>
            <a:normAutofit/>
          </a:bodyPr>
          <a:lstStyle/>
          <a:p>
            <a:pPr algn="r"/>
            <a:r>
              <a:rPr lang="en-RO" dirty="0"/>
              <a:t>Tripa Tudor a-VI-a E</a:t>
            </a:r>
          </a:p>
        </p:txBody>
      </p:sp>
      <p:pic>
        <p:nvPicPr>
          <p:cNvPr id="5" name="Picture 4" descr="Men on a ladder holding a white board&#10;&#10;Description automatically generated">
            <a:extLst>
              <a:ext uri="{FF2B5EF4-FFF2-40B4-BE49-F238E27FC236}">
                <a16:creationId xmlns:a16="http://schemas.microsoft.com/office/drawing/2014/main" id="{2826A894-E3B6-8E53-B48E-6DA88EACAE99}"/>
              </a:ext>
            </a:extLst>
          </p:cNvPr>
          <p:cNvPicPr>
            <a:picLocks noChangeAspect="1"/>
          </p:cNvPicPr>
          <p:nvPr/>
        </p:nvPicPr>
        <p:blipFill>
          <a:blip r:embed="rId2">
            <a:extLst>
              <a:ext uri="{837473B0-CC2E-450A-ABE3-18F120FF3D39}">
                <a1611:picAttrSrcUrl xmlns:a1611="http://schemas.microsoft.com/office/drawing/2016/11/main" r:id="rId3"/>
              </a:ext>
            </a:extLst>
          </a:blip>
          <a:srcRect l="21970" r="28196" b="-2"/>
          <a:stretch/>
        </p:blipFill>
        <p:spPr>
          <a:xfrm>
            <a:off x="-2" y="-1"/>
            <a:ext cx="4572002" cy="6858002"/>
          </a:xfrm>
          <a:custGeom>
            <a:avLst/>
            <a:gdLst/>
            <a:ahLst/>
            <a:cxnLst/>
            <a:rect l="l" t="t" r="r" b="b"/>
            <a:pathLst>
              <a:path w="4572002" h="6858002">
                <a:moveTo>
                  <a:pt x="4295315" y="6438981"/>
                </a:moveTo>
                <a:lnTo>
                  <a:pt x="4275384" y="6463840"/>
                </a:lnTo>
                <a:lnTo>
                  <a:pt x="4275382" y="6463849"/>
                </a:lnTo>
                <a:lnTo>
                  <a:pt x="4261586" y="6513012"/>
                </a:lnTo>
                <a:lnTo>
                  <a:pt x="4242781" y="6546194"/>
                </a:lnTo>
                <a:lnTo>
                  <a:pt x="4242781" y="6546195"/>
                </a:lnTo>
                <a:lnTo>
                  <a:pt x="4259119" y="6521804"/>
                </a:lnTo>
                <a:lnTo>
                  <a:pt x="4261586" y="6513012"/>
                </a:lnTo>
                <a:lnTo>
                  <a:pt x="4264397" y="6508052"/>
                </a:lnTo>
                <a:lnTo>
                  <a:pt x="4275382" y="6463849"/>
                </a:lnTo>
                <a:lnTo>
                  <a:pt x="4275384" y="6463841"/>
                </a:lnTo>
                <a:cubicBezTo>
                  <a:pt x="4278336" y="6451650"/>
                  <a:pt x="4285813" y="6444077"/>
                  <a:pt x="4295315" y="6438981"/>
                </a:cubicBezTo>
                <a:close/>
                <a:moveTo>
                  <a:pt x="4211111" y="2836172"/>
                </a:moveTo>
                <a:lnTo>
                  <a:pt x="4202420" y="2848793"/>
                </a:lnTo>
                <a:cubicBezTo>
                  <a:pt x="4192420" y="2881226"/>
                  <a:pt x="4178988" y="2913982"/>
                  <a:pt x="4177881" y="2947862"/>
                </a:cubicBezTo>
                <a:lnTo>
                  <a:pt x="4177881" y="2947863"/>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8"/>
                </a:lnTo>
                <a:lnTo>
                  <a:pt x="4093355" y="3574409"/>
                </a:lnTo>
                <a:cubicBezTo>
                  <a:pt x="4092450" y="3582005"/>
                  <a:pt x="4096499" y="3590054"/>
                  <a:pt x="4105453" y="3606818"/>
                </a:cubicBezTo>
                <a:cubicBezTo>
                  <a:pt x="4109835" y="3614820"/>
                  <a:pt x="4112501" y="3624726"/>
                  <a:pt x="4118979" y="3630633"/>
                </a:cubicBezTo>
                <a:cubicBezTo>
                  <a:pt x="4127218" y="3638158"/>
                  <a:pt x="4132898" y="3646123"/>
                  <a:pt x="4136708" y="3654416"/>
                </a:cubicBezTo>
                <a:lnTo>
                  <a:pt x="4143220" y="3680164"/>
                </a:lnTo>
                <a:lnTo>
                  <a:pt x="4139172" y="3734837"/>
                </a:lnTo>
                <a:lnTo>
                  <a:pt x="4139172" y="3734838"/>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6645" y="3852620"/>
                </a:lnTo>
                <a:cubicBezTo>
                  <a:pt x="4114978" y="3863193"/>
                  <a:pt x="4117265" y="3874195"/>
                  <a:pt x="4126028" y="3885339"/>
                </a:cubicBezTo>
                <a:cubicBezTo>
                  <a:pt x="4135744" y="3897722"/>
                  <a:pt x="4143150" y="3910319"/>
                  <a:pt x="4148409" y="3923125"/>
                </a:cubicBezTo>
                <a:lnTo>
                  <a:pt x="4157913" y="3962160"/>
                </a:lnTo>
                <a:lnTo>
                  <a:pt x="4155523" y="4002410"/>
                </a:lnTo>
                <a:cubicBezTo>
                  <a:pt x="4152853" y="4016025"/>
                  <a:pt x="4148364" y="4029837"/>
                  <a:pt x="4142220" y="4043839"/>
                </a:cubicBezTo>
                <a:cubicBezTo>
                  <a:pt x="4133457" y="4063842"/>
                  <a:pt x="4128075" y="4083702"/>
                  <a:pt x="4127099" y="4103825"/>
                </a:cubicBezTo>
                <a:lnTo>
                  <a:pt x="4127099" y="4103826"/>
                </a:lnTo>
                <a:lnTo>
                  <a:pt x="4127099" y="4103826"/>
                </a:lnTo>
                <a:cubicBezTo>
                  <a:pt x="4126122" y="4123948"/>
                  <a:pt x="4129552" y="4144333"/>
                  <a:pt x="4138410" y="4165384"/>
                </a:cubicBezTo>
                <a:lnTo>
                  <a:pt x="4142315" y="4192388"/>
                </a:lnTo>
                <a:lnTo>
                  <a:pt x="4142220" y="4221391"/>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3"/>
                </a:lnTo>
                <a:lnTo>
                  <a:pt x="4116716" y="4800484"/>
                </a:lnTo>
                <a:cubicBezTo>
                  <a:pt x="4118597" y="4810581"/>
                  <a:pt x="4123170" y="4819964"/>
                  <a:pt x="4131552" y="4828917"/>
                </a:cubicBezTo>
                <a:cubicBezTo>
                  <a:pt x="4142601" y="4840633"/>
                  <a:pt x="4151364" y="4853636"/>
                  <a:pt x="4156484" y="4867614"/>
                </a:cubicBezTo>
                <a:lnTo>
                  <a:pt x="4161262" y="4889275"/>
                </a:lnTo>
                <a:lnTo>
                  <a:pt x="4159557" y="4912168"/>
                </a:lnTo>
                <a:cubicBezTo>
                  <a:pt x="4157842" y="4919978"/>
                  <a:pt x="4157485" y="4927122"/>
                  <a:pt x="4158155" y="4933804"/>
                </a:cubicBezTo>
                <a:lnTo>
                  <a:pt x="4158155" y="4933805"/>
                </a:lnTo>
                <a:lnTo>
                  <a:pt x="4158155" y="4933805"/>
                </a:lnTo>
                <a:cubicBezTo>
                  <a:pt x="4160163" y="4953853"/>
                  <a:pt x="4171415" y="4969749"/>
                  <a:pt x="4182989" y="4987038"/>
                </a:cubicBezTo>
                <a:cubicBezTo>
                  <a:pt x="4194228" y="5003802"/>
                  <a:pt x="4208326" y="5022853"/>
                  <a:pt x="4209468" y="5041522"/>
                </a:cubicBezTo>
                <a:cubicBezTo>
                  <a:pt x="4210706" y="5062669"/>
                  <a:pt x="4221137" y="5082339"/>
                  <a:pt x="4228472" y="5102461"/>
                </a:cubicBezTo>
                <a:lnTo>
                  <a:pt x="4235616" y="5133225"/>
                </a:lnTo>
                <a:lnTo>
                  <a:pt x="4228901" y="5166113"/>
                </a:lnTo>
                <a:lnTo>
                  <a:pt x="4228901" y="5166114"/>
                </a:lnTo>
                <a:lnTo>
                  <a:pt x="4228901" y="5166114"/>
                </a:lnTo>
                <a:cubicBezTo>
                  <a:pt x="4228139" y="5167638"/>
                  <a:pt x="4228711" y="5169781"/>
                  <a:pt x="4229592" y="5172091"/>
                </a:cubicBezTo>
                <a:lnTo>
                  <a:pt x="4232139" y="5179068"/>
                </a:lnTo>
                <a:lnTo>
                  <a:pt x="4231973" y="5229433"/>
                </a:lnTo>
                <a:cubicBezTo>
                  <a:pt x="4228139" y="5245268"/>
                  <a:pt x="4220423" y="5259937"/>
                  <a:pt x="4208516" y="5272796"/>
                </a:cubicBezTo>
                <a:cubicBezTo>
                  <a:pt x="4185226" y="5298086"/>
                  <a:pt x="4177689" y="5325412"/>
                  <a:pt x="4179637" y="5355014"/>
                </a:cubicBez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6" y="5480638"/>
                </a:cubicBezTo>
                <a:lnTo>
                  <a:pt x="4208850" y="5507668"/>
                </a:lnTo>
                <a:lnTo>
                  <a:pt x="4206630" y="5520422"/>
                </a:lnTo>
                <a:cubicBezTo>
                  <a:pt x="4204993" y="5524467"/>
                  <a:pt x="4202326" y="5528265"/>
                  <a:pt x="4198230" y="5531693"/>
                </a:cubicBezTo>
                <a:cubicBezTo>
                  <a:pt x="4191181" y="5537600"/>
                  <a:pt x="4187989" y="5542649"/>
                  <a:pt x="4188085" y="5547578"/>
                </a:cubicBezTo>
                <a:lnTo>
                  <a:pt x="4188085" y="5547578"/>
                </a:lnTo>
                <a:lnTo>
                  <a:pt x="4188085" y="5547579"/>
                </a:lnTo>
                <a:cubicBezTo>
                  <a:pt x="4188180" y="5552508"/>
                  <a:pt x="4191562" y="5557318"/>
                  <a:pt x="4197658" y="5562747"/>
                </a:cubicBezTo>
                <a:cubicBezTo>
                  <a:pt x="4240331" y="5600468"/>
                  <a:pt x="4267002" y="5646190"/>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cubicBezTo>
                  <a:pt x="4375877" y="5892038"/>
                  <a:pt x="4379782" y="5900611"/>
                  <a:pt x="4382997" y="5909351"/>
                </a:cubicBezTo>
                <a:lnTo>
                  <a:pt x="4389878" y="5935950"/>
                </a:lnTo>
                <a:lnTo>
                  <a:pt x="4389712" y="5964477"/>
                </a:lnTo>
                <a:cubicBezTo>
                  <a:pt x="4388783" y="5974097"/>
                  <a:pt x="4387306" y="5983766"/>
                  <a:pt x="4386258" y="5993291"/>
                </a:cubicBez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cubicBezTo>
                  <a:pt x="4309818" y="6139745"/>
                  <a:pt x="4314629" y="6145793"/>
                  <a:pt x="4325488" y="6155603"/>
                </a:cubicBezTo>
                <a:cubicBezTo>
                  <a:pt x="4347777" y="6175798"/>
                  <a:pt x="4359397" y="6200945"/>
                  <a:pt x="4364159" y="6228757"/>
                </a:cubicBezTo>
                <a:lnTo>
                  <a:pt x="4381496" y="6361540"/>
                </a:lnTo>
                <a:lnTo>
                  <a:pt x="4381289" y="6365204"/>
                </a:lnTo>
                <a:lnTo>
                  <a:pt x="4380007" y="6387910"/>
                </a:lnTo>
                <a:lnTo>
                  <a:pt x="4378243" y="6391549"/>
                </a:lnTo>
                <a:lnTo>
                  <a:pt x="4370589" y="6407332"/>
                </a:lnTo>
                <a:lnTo>
                  <a:pt x="4370589" y="6407333"/>
                </a:lnTo>
                <a:lnTo>
                  <a:pt x="4378243" y="6391549"/>
                </a:lnTo>
                <a:lnTo>
                  <a:pt x="4380008" y="6387910"/>
                </a:lnTo>
                <a:lnTo>
                  <a:pt x="4381289" y="6365204"/>
                </a:lnTo>
                <a:lnTo>
                  <a:pt x="4381496" y="6361540"/>
                </a:lnTo>
                <a:lnTo>
                  <a:pt x="4381496" y="6361540"/>
                </a:lnTo>
                <a:lnTo>
                  <a:pt x="4381496" y="6361539"/>
                </a:lnTo>
                <a:cubicBezTo>
                  <a:pt x="4377876" y="6317151"/>
                  <a:pt x="4371590" y="6272764"/>
                  <a:pt x="4364159" y="6228756"/>
                </a:cubicBezTo>
                <a:cubicBezTo>
                  <a:pt x="4359397" y="6200944"/>
                  <a:pt x="4347777" y="6175797"/>
                  <a:pt x="4325488" y="6155602"/>
                </a:cubicBezTo>
                <a:cubicBezTo>
                  <a:pt x="4320059" y="6150697"/>
                  <a:pt x="4316141" y="6146732"/>
                  <a:pt x="4313590" y="6143190"/>
                </a:cubicBezTo>
                <a:lnTo>
                  <a:pt x="4309890" y="6133315"/>
                </a:lnTo>
                <a:lnTo>
                  <a:pt x="4323582" y="6108739"/>
                </a:lnTo>
                <a:cubicBezTo>
                  <a:pt x="4343777" y="6082259"/>
                  <a:pt x="4362445" y="6054826"/>
                  <a:pt x="4379782" y="6026441"/>
                </a:cubicBezTo>
                <a:cubicBezTo>
                  <a:pt x="4385306" y="6017486"/>
                  <a:pt x="4385116" y="6004532"/>
                  <a:pt x="4386258" y="5993292"/>
                </a:cubicBezTo>
                <a:cubicBezTo>
                  <a:pt x="4388354" y="5974241"/>
                  <a:pt x="4392164" y="5954618"/>
                  <a:pt x="4389878" y="5935950"/>
                </a:cubicBezTo>
                <a:lnTo>
                  <a:pt x="4389878" y="5935950"/>
                </a:lnTo>
                <a:lnTo>
                  <a:pt x="4389878" y="5935949"/>
                </a:lnTo>
                <a:cubicBezTo>
                  <a:pt x="4387592" y="5918042"/>
                  <a:pt x="4379782" y="5900323"/>
                  <a:pt x="4371972" y="5883751"/>
                </a:cubicBezTo>
                <a:cubicBezTo>
                  <a:pt x="4350063" y="5837457"/>
                  <a:pt x="4322820" y="5794974"/>
                  <a:pt x="4283577" y="5760873"/>
                </a:cubicBezTo>
                <a:cubicBezTo>
                  <a:pt x="4278433" y="5756493"/>
                  <a:pt x="4276527" y="5747728"/>
                  <a:pt x="4274812" y="5740488"/>
                </a:cubicBezTo>
                <a:cubicBezTo>
                  <a:pt x="4271954" y="5728678"/>
                  <a:pt x="4269288" y="5716485"/>
                  <a:pt x="4268906" y="5704483"/>
                </a:cubicBezTo>
                <a:cubicBezTo>
                  <a:pt x="4267002" y="5646189"/>
                  <a:pt x="4240331" y="5600467"/>
                  <a:pt x="4197658" y="5562746"/>
                </a:cubicBezTo>
                <a:lnTo>
                  <a:pt x="4188085" y="5547578"/>
                </a:lnTo>
                <a:lnTo>
                  <a:pt x="4198230" y="5531694"/>
                </a:lnTo>
                <a:cubicBezTo>
                  <a:pt x="4206421" y="5524837"/>
                  <a:pt x="4208898" y="5516503"/>
                  <a:pt x="4208850" y="5507668"/>
                </a:cubicBez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lnTo>
                  <a:pt x="4179637" y="5355014"/>
                </a:lnTo>
                <a:lnTo>
                  <a:pt x="4181083" y="5326163"/>
                </a:lnTo>
                <a:cubicBezTo>
                  <a:pt x="4184464" y="5307422"/>
                  <a:pt x="4192990" y="5289657"/>
                  <a:pt x="4208516" y="5272797"/>
                </a:cubicBezTo>
                <a:cubicBezTo>
                  <a:pt x="4232329" y="5247079"/>
                  <a:pt x="4239379" y="5214122"/>
                  <a:pt x="4232139" y="5179068"/>
                </a:cubicBezTo>
                <a:lnTo>
                  <a:pt x="4232139" y="5179068"/>
                </a:lnTo>
                <a:lnTo>
                  <a:pt x="4232139" y="5179067"/>
                </a:lnTo>
                <a:cubicBezTo>
                  <a:pt x="4231663" y="5176876"/>
                  <a:pt x="4230473" y="5174400"/>
                  <a:pt x="4229592" y="5172090"/>
                </a:cubicBezTo>
                <a:lnTo>
                  <a:pt x="4228901" y="5166114"/>
                </a:lnTo>
                <a:lnTo>
                  <a:pt x="4235616" y="5133225"/>
                </a:lnTo>
                <a:lnTo>
                  <a:pt x="4235616" y="5133225"/>
                </a:lnTo>
                <a:lnTo>
                  <a:pt x="4235616" y="5133224"/>
                </a:lnTo>
                <a:cubicBezTo>
                  <a:pt x="4233865" y="5101639"/>
                  <a:pt x="4211325" y="5073241"/>
                  <a:pt x="4209468" y="5041521"/>
                </a:cubicBezTo>
                <a:cubicBezTo>
                  <a:pt x="4208326" y="5022852"/>
                  <a:pt x="4194228" y="5003801"/>
                  <a:pt x="4182989" y="4987037"/>
                </a:cubicBezTo>
                <a:cubicBezTo>
                  <a:pt x="4175273" y="4975511"/>
                  <a:pt x="4167700" y="4964604"/>
                  <a:pt x="4162914" y="4952673"/>
                </a:cubicBezTo>
                <a:lnTo>
                  <a:pt x="4158155" y="4933805"/>
                </a:lnTo>
                <a:lnTo>
                  <a:pt x="4159557" y="4912169"/>
                </a:lnTo>
                <a:cubicBezTo>
                  <a:pt x="4161319" y="4904358"/>
                  <a:pt x="4161831" y="4896714"/>
                  <a:pt x="4161262" y="4889276"/>
                </a:cubicBezTo>
                <a:lnTo>
                  <a:pt x="4161262" y="4889275"/>
                </a:lnTo>
                <a:lnTo>
                  <a:pt x="4161262" y="4889275"/>
                </a:lnTo>
                <a:cubicBezTo>
                  <a:pt x="4159556" y="4866958"/>
                  <a:pt x="4148126" y="4846490"/>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1"/>
                </a:lnTo>
                <a:lnTo>
                  <a:pt x="4196706" y="4363890"/>
                </a:lnTo>
                <a:cubicBezTo>
                  <a:pt x="4196514" y="4350554"/>
                  <a:pt x="4193466" y="4336457"/>
                  <a:pt x="4187752" y="4324645"/>
                </a:cubicBezTo>
                <a:cubicBezTo>
                  <a:pt x="4175749" y="4300070"/>
                  <a:pt x="4160129" y="4277401"/>
                  <a:pt x="4147936" y="4253014"/>
                </a:cubicBezTo>
                <a:lnTo>
                  <a:pt x="4142220" y="4221391"/>
                </a:lnTo>
                <a:lnTo>
                  <a:pt x="4142315" y="4192388"/>
                </a:lnTo>
                <a:lnTo>
                  <a:pt x="4142315" y="4192388"/>
                </a:lnTo>
                <a:lnTo>
                  <a:pt x="4142315" y="4192387"/>
                </a:lnTo>
                <a:cubicBezTo>
                  <a:pt x="4142411" y="4182767"/>
                  <a:pt x="4141839" y="4173480"/>
                  <a:pt x="4138410" y="4165383"/>
                </a:cubicBezTo>
                <a:cubicBezTo>
                  <a:pt x="4133981" y="4154857"/>
                  <a:pt x="4130909" y="4144498"/>
                  <a:pt x="4129066" y="4134256"/>
                </a:cubicBezTo>
                <a:lnTo>
                  <a:pt x="4127099" y="4103826"/>
                </a:lnTo>
                <a:lnTo>
                  <a:pt x="4142220" y="4043840"/>
                </a:lnTo>
                <a:cubicBezTo>
                  <a:pt x="4154508" y="4015835"/>
                  <a:pt x="4160175" y="3988593"/>
                  <a:pt x="4157913" y="3962160"/>
                </a:cubicBezTo>
                <a:lnTo>
                  <a:pt x="4157913" y="3962160"/>
                </a:lnTo>
                <a:lnTo>
                  <a:pt x="4157913" y="3962159"/>
                </a:lnTo>
                <a:cubicBezTo>
                  <a:pt x="4155651" y="3935727"/>
                  <a:pt x="4145460" y="3910104"/>
                  <a:pt x="4126028" y="3885338"/>
                </a:cubicBezTo>
                <a:cubicBezTo>
                  <a:pt x="4121646" y="3879766"/>
                  <a:pt x="4118884" y="3874229"/>
                  <a:pt x="4117425" y="3868764"/>
                </a:cubicBezTo>
                <a:lnTo>
                  <a:pt x="4116645" y="3852620"/>
                </a:lnTo>
                <a:lnTo>
                  <a:pt x="4130980" y="3822473"/>
                </a:lnTo>
                <a:cubicBezTo>
                  <a:pt x="4139172" y="3811614"/>
                  <a:pt x="4144316" y="3800897"/>
                  <a:pt x="4145911" y="3789777"/>
                </a:cubicBezTo>
                <a:lnTo>
                  <a:pt x="4145911" y="3789776"/>
                </a:lnTo>
                <a:lnTo>
                  <a:pt x="4145911" y="3789776"/>
                </a:lnTo>
                <a:cubicBezTo>
                  <a:pt x="4147507" y="3778655"/>
                  <a:pt x="4145554" y="3767130"/>
                  <a:pt x="4139554" y="3754652"/>
                </a:cubicBezTo>
                <a:lnTo>
                  <a:pt x="4139172" y="3734838"/>
                </a:lnTo>
                <a:lnTo>
                  <a:pt x="4143220" y="3680164"/>
                </a:lnTo>
                <a:lnTo>
                  <a:pt x="4143220" y="3680164"/>
                </a:lnTo>
                <a:lnTo>
                  <a:pt x="4143220" y="3680163"/>
                </a:lnTo>
                <a:cubicBezTo>
                  <a:pt x="4141696" y="3662494"/>
                  <a:pt x="4135458" y="3645682"/>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2"/>
                </a:lnTo>
                <a:lnTo>
                  <a:pt x="4193158" y="3077401"/>
                </a:lnTo>
                <a:cubicBezTo>
                  <a:pt x="4193372" y="3045777"/>
                  <a:pt x="4189562" y="3014153"/>
                  <a:pt x="4181465" y="2982148"/>
                </a:cubicBezTo>
                <a:lnTo>
                  <a:pt x="4177881" y="2947863"/>
                </a:lnTo>
                <a:lnTo>
                  <a:pt x="4182513" y="2914328"/>
                </a:lnTo>
                <a:cubicBezTo>
                  <a:pt x="4187561" y="2892181"/>
                  <a:pt x="4195753" y="2870416"/>
                  <a:pt x="4202420" y="2848794"/>
                </a:cubicBezTo>
                <a:cubicBezTo>
                  <a:pt x="4203753" y="2844317"/>
                  <a:pt x="4207039"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1"/>
                </a:lnTo>
                <a:cubicBezTo>
                  <a:pt x="4130791" y="2499773"/>
                  <a:pt x="4128410" y="2509024"/>
                  <a:pt x="4125838" y="2518264"/>
                </a:cubicBezTo>
                <a:cubicBezTo>
                  <a:pt x="4123171" y="2527790"/>
                  <a:pt x="4122027" y="2536457"/>
                  <a:pt x="4122194" y="2545006"/>
                </a:cubicBezTo>
                <a:lnTo>
                  <a:pt x="4122194" y="2545007"/>
                </a:lnTo>
                <a:lnTo>
                  <a:pt x="4122194" y="2545007"/>
                </a:lnTo>
                <a:cubicBezTo>
                  <a:pt x="4122360" y="2553556"/>
                  <a:pt x="4123837" y="2561986"/>
                  <a:pt x="4126408" y="2571035"/>
                </a:cubicBezTo>
                <a:cubicBezTo>
                  <a:pt x="4138410" y="2612946"/>
                  <a:pt x="4170987" y="2640951"/>
                  <a:pt x="4199562" y="2668002"/>
                </a:cubicBezTo>
                <a:cubicBezTo>
                  <a:pt x="4223947" y="2691055"/>
                  <a:pt x="4237663" y="2716964"/>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4653" y="2782305"/>
                </a:lnTo>
                <a:lnTo>
                  <a:pt x="4253873" y="2778006"/>
                </a:lnTo>
                <a:lnTo>
                  <a:pt x="4254283" y="2770758"/>
                </a:lnTo>
                <a:lnTo>
                  <a:pt x="4247953" y="2745352"/>
                </a:lnTo>
                <a:lnTo>
                  <a:pt x="4247952" y="2745348"/>
                </a:lnTo>
                <a:cubicBezTo>
                  <a:pt x="4237663" y="2716963"/>
                  <a:pt x="4223947" y="2691054"/>
                  <a:pt x="4199562" y="2668001"/>
                </a:cubicBezTo>
                <a:cubicBezTo>
                  <a:pt x="4170987" y="2640950"/>
                  <a:pt x="4138410" y="2612945"/>
                  <a:pt x="4126408" y="2571034"/>
                </a:cubicBezTo>
                <a:lnTo>
                  <a:pt x="4122194" y="2545007"/>
                </a:lnTo>
                <a:lnTo>
                  <a:pt x="4125838" y="2518265"/>
                </a:lnTo>
                <a:cubicBezTo>
                  <a:pt x="4130981" y="2499786"/>
                  <a:pt x="4135363" y="2481259"/>
                  <a:pt x="4134481" y="2463018"/>
                </a:cubicBez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51027" y="1453958"/>
                </a:moveTo>
                <a:lnTo>
                  <a:pt x="3745230" y="1459073"/>
                </a:lnTo>
                <a:lnTo>
                  <a:pt x="3745230" y="1459073"/>
                </a:lnTo>
                <a:lnTo>
                  <a:pt x="3745229" y="1459074"/>
                </a:lnTo>
                <a:lnTo>
                  <a:pt x="3736012" y="1481572"/>
                </a:lnTo>
                <a:lnTo>
                  <a:pt x="3745230" y="1459073"/>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cubicBezTo>
                  <a:pt x="3760922" y="348396"/>
                  <a:pt x="3763447" y="357874"/>
                  <a:pt x="3765590" y="367328"/>
                </a:cubicBezTo>
                <a:lnTo>
                  <a:pt x="3769400" y="395640"/>
                </a:lnTo>
                <a:cubicBezTo>
                  <a:pt x="3769590" y="376781"/>
                  <a:pt x="3762352" y="357921"/>
                  <a:pt x="3759494" y="338870"/>
                </a:cubicBez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5402" y="228949"/>
                </a:lnTo>
                <a:lnTo>
                  <a:pt x="3785402" y="228948"/>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1" y="21486"/>
                  <a:pt x="4218423" y="43012"/>
                  <a:pt x="4215374" y="63587"/>
                </a:cubicBezTo>
                <a:cubicBezTo>
                  <a:pt x="4209850" y="101308"/>
                  <a:pt x="4206420" y="139219"/>
                  <a:pt x="4201468" y="176939"/>
                </a:cubicBezTo>
                <a:cubicBezTo>
                  <a:pt x="4200324" y="184941"/>
                  <a:pt x="4198230"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4" y="1489720"/>
                </a:cubicBezTo>
                <a:cubicBezTo>
                  <a:pt x="4198992" y="1505724"/>
                  <a:pt x="4192324" y="1523059"/>
                  <a:pt x="4196324" y="1537537"/>
                </a:cubicBezTo>
                <a:cubicBezTo>
                  <a:pt x="4207374" y="1576019"/>
                  <a:pt x="4220709" y="1614120"/>
                  <a:pt x="4237473" y="1650317"/>
                </a:cubicBezTo>
                <a:cubicBezTo>
                  <a:pt x="4254428" y="1687086"/>
                  <a:pt x="4268716" y="1721185"/>
                  <a:pt x="4251572" y="1763287"/>
                </a:cubicBezTo>
                <a:cubicBezTo>
                  <a:pt x="4244331" y="1781194"/>
                  <a:pt x="4249476" y="1804816"/>
                  <a:pt x="4251380" y="1825393"/>
                </a:cubicBezTo>
                <a:cubicBezTo>
                  <a:pt x="4252904" y="1840441"/>
                  <a:pt x="4261478" y="1854920"/>
                  <a:pt x="4261478" y="1869780"/>
                </a:cubicBezTo>
                <a:cubicBezTo>
                  <a:pt x="4261478" y="1909408"/>
                  <a:pt x="4271574" y="1944649"/>
                  <a:pt x="4292149" y="1978940"/>
                </a:cubicBezTo>
                <a:cubicBezTo>
                  <a:pt x="4300149" y="1992279"/>
                  <a:pt x="4294815" y="2013043"/>
                  <a:pt x="4296911" y="2030378"/>
                </a:cubicBezTo>
                <a:cubicBezTo>
                  <a:pt x="4299387" y="2048668"/>
                  <a:pt x="4301673" y="2067525"/>
                  <a:pt x="4307200" y="2085054"/>
                </a:cubicBezTo>
                <a:cubicBezTo>
                  <a:pt x="4321678" y="2130393"/>
                  <a:pt x="4338061" y="2175163"/>
                  <a:pt x="4353301" y="2220312"/>
                </a:cubicBezTo>
                <a:cubicBezTo>
                  <a:pt x="4365876" y="2257459"/>
                  <a:pt x="4355969" y="2294039"/>
                  <a:pt x="4350635" y="2330806"/>
                </a:cubicBezTo>
                <a:cubicBezTo>
                  <a:pt x="4347205" y="2353859"/>
                  <a:pt x="4339013" y="2375383"/>
                  <a:pt x="4351205" y="2401292"/>
                </a:cubicBezTo>
                <a:cubicBezTo>
                  <a:pt x="4362827" y="2426059"/>
                  <a:pt x="4360159" y="2457492"/>
                  <a:pt x="4366446" y="2485307"/>
                </a:cubicBezTo>
                <a:cubicBezTo>
                  <a:pt x="4371780" y="2508742"/>
                  <a:pt x="4380354" y="2531409"/>
                  <a:pt x="4388736" y="2554079"/>
                </a:cubicBezTo>
                <a:cubicBezTo>
                  <a:pt x="4400167" y="2584942"/>
                  <a:pt x="4412167" y="2615421"/>
                  <a:pt x="4406453" y="2649143"/>
                </a:cubicBezTo>
                <a:cubicBezTo>
                  <a:pt x="4399975" y="2687436"/>
                  <a:pt x="4424359" y="2713723"/>
                  <a:pt x="4440554" y="2743826"/>
                </a:cubicBezTo>
                <a:cubicBezTo>
                  <a:pt x="4451602" y="2764590"/>
                  <a:pt x="4459795" y="2787259"/>
                  <a:pt x="4466653" y="2809930"/>
                </a:cubicBezTo>
                <a:cubicBezTo>
                  <a:pt x="4475607" y="2840219"/>
                  <a:pt x="4480941" y="2871462"/>
                  <a:pt x="4489704" y="2901943"/>
                </a:cubicBezTo>
                <a:cubicBezTo>
                  <a:pt x="4502848" y="2948047"/>
                  <a:pt x="4513136" y="2994722"/>
                  <a:pt x="4505896" y="3042728"/>
                </a:cubicBezTo>
                <a:cubicBezTo>
                  <a:pt x="4502658" y="3064827"/>
                  <a:pt x="4502848" y="3085403"/>
                  <a:pt x="4507612" y="3107500"/>
                </a:cubicBezTo>
                <a:cubicBezTo>
                  <a:pt x="4515422" y="3143695"/>
                  <a:pt x="4516375" y="3180844"/>
                  <a:pt x="4545521" y="3209993"/>
                </a:cubicBezTo>
                <a:cubicBezTo>
                  <a:pt x="4555810" y="3220280"/>
                  <a:pt x="4558476" y="3238758"/>
                  <a:pt x="4563810" y="3253809"/>
                </a:cubicBezTo>
                <a:cubicBezTo>
                  <a:pt x="4570098" y="3271145"/>
                  <a:pt x="4566858" y="3283908"/>
                  <a:pt x="4548570" y="3293244"/>
                </a:cubicBezTo>
                <a:cubicBezTo>
                  <a:pt x="4540379" y="3297434"/>
                  <a:pt x="4532377" y="3309437"/>
                  <a:pt x="4531043" y="3318771"/>
                </a:cubicBezTo>
                <a:cubicBezTo>
                  <a:pt x="4527043" y="3346776"/>
                  <a:pt x="4532949" y="3372495"/>
                  <a:pt x="4545904" y="3399546"/>
                </a:cubicBezTo>
                <a:cubicBezTo>
                  <a:pt x="4558096" y="3424883"/>
                  <a:pt x="4556762" y="3456508"/>
                  <a:pt x="4561524" y="3485275"/>
                </a:cubicBezTo>
                <a:cubicBezTo>
                  <a:pt x="4564954" y="3505657"/>
                  <a:pt x="4572002" y="3526042"/>
                  <a:pt x="4572002" y="3546617"/>
                </a:cubicBezTo>
                <a:cubicBezTo>
                  <a:pt x="4572002" y="3572146"/>
                  <a:pt x="4565906" y="3597482"/>
                  <a:pt x="4563620" y="3623201"/>
                </a:cubicBezTo>
                <a:cubicBezTo>
                  <a:pt x="4561716" y="3643204"/>
                  <a:pt x="4562478" y="3663589"/>
                  <a:pt x="4560192" y="3683591"/>
                </a:cubicBezTo>
                <a:cubicBezTo>
                  <a:pt x="4558476" y="3699976"/>
                  <a:pt x="4554096" y="3716168"/>
                  <a:pt x="4550476" y="3732361"/>
                </a:cubicBezTo>
                <a:cubicBezTo>
                  <a:pt x="4549142" y="3738267"/>
                  <a:pt x="4543997" y="3744173"/>
                  <a:pt x="4544759" y="3749506"/>
                </a:cubicBezTo>
                <a:cubicBezTo>
                  <a:pt x="4552952" y="3802467"/>
                  <a:pt x="4516375" y="3840569"/>
                  <a:pt x="4500182" y="3885338"/>
                </a:cubicBezTo>
                <a:cubicBezTo>
                  <a:pt x="4483035" y="3932394"/>
                  <a:pt x="4456747" y="3977925"/>
                  <a:pt x="4464557" y="4030503"/>
                </a:cubicBezTo>
                <a:cubicBezTo>
                  <a:pt x="4469319" y="4062318"/>
                  <a:pt x="4480369" y="4092989"/>
                  <a:pt x="4487038" y="4124614"/>
                </a:cubicBezTo>
                <a:cubicBezTo>
                  <a:pt x="4489324" y="4135854"/>
                  <a:pt x="4488942" y="4148427"/>
                  <a:pt x="4486656" y="4159667"/>
                </a:cubicBezTo>
                <a:cubicBezTo>
                  <a:pt x="4476177" y="4213961"/>
                  <a:pt x="4474653" y="4267493"/>
                  <a:pt x="4491800" y="4320837"/>
                </a:cubicBezTo>
                <a:cubicBezTo>
                  <a:pt x="4494658" y="4329979"/>
                  <a:pt x="4497324" y="4339695"/>
                  <a:pt x="4497324" y="4349222"/>
                </a:cubicBezTo>
                <a:cubicBezTo>
                  <a:pt x="4497324" y="4401419"/>
                  <a:pt x="4493324" y="4452665"/>
                  <a:pt x="4474653" y="4502579"/>
                </a:cubicBezTo>
                <a:cubicBezTo>
                  <a:pt x="4468367" y="4519343"/>
                  <a:pt x="4472367" y="4539728"/>
                  <a:pt x="4470843" y="4558207"/>
                </a:cubicBezTo>
                <a:cubicBezTo>
                  <a:pt x="4469511" y="4575351"/>
                  <a:pt x="4468939" y="4592878"/>
                  <a:pt x="4464557" y="4609452"/>
                </a:cubicBezTo>
                <a:cubicBezTo>
                  <a:pt x="4458081" y="4633647"/>
                  <a:pt x="4457319" y="4656126"/>
                  <a:pt x="4463033" y="4681083"/>
                </a:cubicBezTo>
                <a:cubicBezTo>
                  <a:pt x="4468367" y="4704895"/>
                  <a:pt x="4465701" y="4730614"/>
                  <a:pt x="4465891" y="4755381"/>
                </a:cubicBezTo>
                <a:cubicBezTo>
                  <a:pt x="4466081" y="4783004"/>
                  <a:pt x="4466271" y="4810627"/>
                  <a:pt x="4465319" y="4838250"/>
                </a:cubicBezTo>
                <a:cubicBezTo>
                  <a:pt x="4464939" y="4849300"/>
                  <a:pt x="4457319" y="4861873"/>
                  <a:pt x="4460367" y="4871019"/>
                </a:cubicBezTo>
                <a:cubicBezTo>
                  <a:pt x="4470653" y="4900546"/>
                  <a:pt x="4458271" y="4930075"/>
                  <a:pt x="4463795" y="4959602"/>
                </a:cubicBezTo>
                <a:cubicBezTo>
                  <a:pt x="4466653" y="4974082"/>
                  <a:pt x="4458843" y="4990465"/>
                  <a:pt x="4458081" y="5006086"/>
                </a:cubicBezTo>
                <a:cubicBezTo>
                  <a:pt x="4456747" y="5031614"/>
                  <a:pt x="4457319" y="5057141"/>
                  <a:pt x="4456937" y="5082670"/>
                </a:cubicBezTo>
                <a:cubicBezTo>
                  <a:pt x="4456747" y="5091052"/>
                  <a:pt x="4455985" y="5099245"/>
                  <a:pt x="4455602" y="5107627"/>
                </a:cubicBezTo>
                <a:cubicBezTo>
                  <a:pt x="4455222" y="5115057"/>
                  <a:pt x="4453508" y="5122867"/>
                  <a:pt x="4454840" y="5129916"/>
                </a:cubicBezTo>
                <a:cubicBezTo>
                  <a:pt x="4459605" y="5155445"/>
                  <a:pt x="4467415" y="5180591"/>
                  <a:pt x="4470463" y="5206308"/>
                </a:cubicBezTo>
                <a:cubicBezTo>
                  <a:pt x="4473129" y="5228597"/>
                  <a:pt x="4469511" y="5251650"/>
                  <a:pt x="4471415" y="5274129"/>
                </a:cubicBezTo>
                <a:cubicBezTo>
                  <a:pt x="4474653" y="5313754"/>
                  <a:pt x="4480369" y="5353379"/>
                  <a:pt x="4483989" y="5393005"/>
                </a:cubicBezTo>
                <a:cubicBezTo>
                  <a:pt x="4484751" y="5401579"/>
                  <a:pt x="4479987" y="5410531"/>
                  <a:pt x="4479607" y="5419295"/>
                </a:cubicBezTo>
                <a:cubicBezTo>
                  <a:pt x="4478655" y="5446728"/>
                  <a:pt x="4478463" y="5474161"/>
                  <a:pt x="4477893" y="5501594"/>
                </a:cubicBezTo>
                <a:cubicBezTo>
                  <a:pt x="4477701" y="5517215"/>
                  <a:pt x="4478273" y="5533027"/>
                  <a:pt x="4476559" y="5548460"/>
                </a:cubicBezTo>
                <a:cubicBezTo>
                  <a:pt x="4474273" y="5568842"/>
                  <a:pt x="4470843" y="5587321"/>
                  <a:pt x="4485703" y="5606372"/>
                </a:cubicBezTo>
                <a:cubicBezTo>
                  <a:pt x="4508754" y="5635711"/>
                  <a:pt x="4499800" y="5673050"/>
                  <a:pt x="4505134" y="5706959"/>
                </a:cubicBezTo>
                <a:cubicBezTo>
                  <a:pt x="4506468" y="5715723"/>
                  <a:pt x="4506658" y="5724678"/>
                  <a:pt x="4508182" y="5733440"/>
                </a:cubicBezTo>
                <a:cubicBezTo>
                  <a:pt x="4511040" y="5749634"/>
                  <a:pt x="4514278" y="5765635"/>
                  <a:pt x="4517519" y="5781830"/>
                </a:cubicBezTo>
                <a:cubicBezTo>
                  <a:pt x="4518089" y="5784686"/>
                  <a:pt x="4518281" y="5787924"/>
                  <a:pt x="4519233" y="5790592"/>
                </a:cubicBezTo>
                <a:cubicBezTo>
                  <a:pt x="4527233" y="5815169"/>
                  <a:pt x="4536377" y="5839361"/>
                  <a:pt x="4542855" y="5864318"/>
                </a:cubicBezTo>
                <a:cubicBezTo>
                  <a:pt x="4546094" y="5876511"/>
                  <a:pt x="4546476" y="5890037"/>
                  <a:pt x="4544759" y="5902610"/>
                </a:cubicBezTo>
                <a:cubicBezTo>
                  <a:pt x="4539807" y="5939377"/>
                  <a:pt x="4537711" y="5975764"/>
                  <a:pt x="4544951" y="6012723"/>
                </a:cubicBezTo>
                <a:cubicBezTo>
                  <a:pt x="4547808" y="6027392"/>
                  <a:pt x="4543045" y="6043776"/>
                  <a:pt x="4541331" y="6059397"/>
                </a:cubicBezTo>
                <a:cubicBezTo>
                  <a:pt x="4536759" y="6096736"/>
                  <a:pt x="4531805" y="6134075"/>
                  <a:pt x="4527425" y="6171605"/>
                </a:cubicBezTo>
                <a:cubicBezTo>
                  <a:pt x="4524757" y="6195037"/>
                  <a:pt x="4523233" y="6218660"/>
                  <a:pt x="4520567" y="6242093"/>
                </a:cubicBezTo>
                <a:cubicBezTo>
                  <a:pt x="4517327" y="6269144"/>
                  <a:pt x="4512374" y="6296005"/>
                  <a:pt x="4509706" y="6323058"/>
                </a:cubicBezTo>
                <a:cubicBezTo>
                  <a:pt x="4506658" y="6353919"/>
                  <a:pt x="4506088" y="6384972"/>
                  <a:pt x="4502848" y="6415833"/>
                </a:cubicBezTo>
                <a:cubicBezTo>
                  <a:pt x="4496562" y="6472225"/>
                  <a:pt x="4489132" y="6528424"/>
                  <a:pt x="4482083" y="6584812"/>
                </a:cubicBezTo>
                <a:cubicBezTo>
                  <a:pt x="4475225" y="6639488"/>
                  <a:pt x="4469129" y="6694164"/>
                  <a:pt x="4460557" y="6748458"/>
                </a:cubicBezTo>
                <a:cubicBezTo>
                  <a:pt x="4456937" y="6771319"/>
                  <a:pt x="4447030" y="6793035"/>
                  <a:pt x="4441506" y="6815516"/>
                </a:cubicBezTo>
                <a:lnTo>
                  <a:pt x="4431806" y="6858001"/>
                </a:lnTo>
                <a:lnTo>
                  <a:pt x="4259553" y="6858001"/>
                </a:lnTo>
                <a:lnTo>
                  <a:pt x="4265716" y="6812064"/>
                </a:lnTo>
                <a:lnTo>
                  <a:pt x="4265716" y="6812064"/>
                </a:lnTo>
                <a:lnTo>
                  <a:pt x="4265716" y="6812063"/>
                </a:lnTo>
                <a:cubicBezTo>
                  <a:pt x="4265240" y="6788417"/>
                  <a:pt x="4259954" y="6764841"/>
                  <a:pt x="4246238" y="6742552"/>
                </a:cubicBezTo>
                <a:lnTo>
                  <a:pt x="4232402" y="6702976"/>
                </a:lnTo>
                <a:lnTo>
                  <a:pt x="4235549" y="6683027"/>
                </a:lnTo>
                <a:cubicBezTo>
                  <a:pt x="4237915" y="6676306"/>
                  <a:pt x="4241666" y="6669496"/>
                  <a:pt x="4247000" y="6662542"/>
                </a:cubicBezTo>
                <a:cubicBezTo>
                  <a:pt x="4254334" y="6653111"/>
                  <a:pt x="4256191" y="6639108"/>
                  <a:pt x="4254095" y="6625225"/>
                </a:cubicBezTo>
                <a:lnTo>
                  <a:pt x="4254095" y="6625225"/>
                </a:lnTo>
                <a:lnTo>
                  <a:pt x="4254095" y="6625224"/>
                </a:lnTo>
                <a:cubicBezTo>
                  <a:pt x="4251999" y="6611341"/>
                  <a:pt x="4245951" y="6597578"/>
                  <a:pt x="4237473" y="6588625"/>
                </a:cubicBezTo>
                <a:lnTo>
                  <a:pt x="4214994" y="6564620"/>
                </a:lnTo>
                <a:lnTo>
                  <a:pt x="4214994" y="6564621"/>
                </a:lnTo>
                <a:cubicBezTo>
                  <a:pt x="4225281" y="6575479"/>
                  <a:pt x="4231377" y="6582147"/>
                  <a:pt x="4237473" y="6588626"/>
                </a:cubicBezTo>
                <a:lnTo>
                  <a:pt x="4254095" y="6625225"/>
                </a:lnTo>
                <a:lnTo>
                  <a:pt x="4254084" y="6645552"/>
                </a:lnTo>
                <a:cubicBezTo>
                  <a:pt x="4252965" y="6651967"/>
                  <a:pt x="4250667" y="6657826"/>
                  <a:pt x="4247000" y="6662541"/>
                </a:cubicBezTo>
                <a:cubicBezTo>
                  <a:pt x="4236332" y="6676448"/>
                  <a:pt x="4231997" y="6689783"/>
                  <a:pt x="4232402" y="6702976"/>
                </a:cubicBezTo>
                <a:lnTo>
                  <a:pt x="4232402" y="6702976"/>
                </a:lnTo>
                <a:lnTo>
                  <a:pt x="4232402" y="6702977"/>
                </a:lnTo>
                <a:cubicBezTo>
                  <a:pt x="4232807" y="6716169"/>
                  <a:pt x="4237951" y="6729219"/>
                  <a:pt x="4246238" y="6742553"/>
                </a:cubicBezTo>
                <a:cubicBezTo>
                  <a:pt x="4253096" y="6753698"/>
                  <a:pt x="4257847" y="6765164"/>
                  <a:pt x="4260942" y="6776800"/>
                </a:cubicBezTo>
                <a:lnTo>
                  <a:pt x="4265716" y="6812064"/>
                </a:lnTo>
                <a:lnTo>
                  <a:pt x="4259553" y="6858001"/>
                </a:lnTo>
                <a:lnTo>
                  <a:pt x="4259553" y="6858001"/>
                </a:lnTo>
                <a:lnTo>
                  <a:pt x="4259553" y="6858002"/>
                </a:lnTo>
                <a:lnTo>
                  <a:pt x="0" y="6858002"/>
                </a:lnTo>
                <a:lnTo>
                  <a:pt x="0" y="2"/>
                </a:lnTo>
                <a:lnTo>
                  <a:pt x="3766492" y="1"/>
                </a:lnTo>
                <a:lnTo>
                  <a:pt x="3769210" y="21486"/>
                </a:lnTo>
                <a:close/>
              </a:path>
            </a:pathLst>
          </a:custGeom>
        </p:spPr>
      </p:pic>
      <p:grpSp>
        <p:nvGrpSpPr>
          <p:cNvPr id="13" name="Group 12">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26" name="Picture 2" descr="Dedeman Placa gips carton tip H protectie umiditate Rigips RBI 12.5 x 1200  x 2600 mm - Dedicat planurilor tale">
            <a:extLst>
              <a:ext uri="{FF2B5EF4-FFF2-40B4-BE49-F238E27FC236}">
                <a16:creationId xmlns:a16="http://schemas.microsoft.com/office/drawing/2014/main" id="{4029C418-B155-89E8-A648-7A234A0411F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778" b="89778" l="3556" r="94667">
                        <a14:foregroundMark x1="8000" y1="61778" x2="3556" y2="78222"/>
                        <a14:foregroundMark x1="3556" y1="78222" x2="88889" y2="82667"/>
                        <a14:foregroundMark x1="88889" y1="82667" x2="91111" y2="61778"/>
                        <a14:foregroundMark x1="91111" y1="61778" x2="94667" y2="78667"/>
                        <a14:foregroundMark x1="94667" y1="78667" x2="91111" y2="81333"/>
                        <a14:foregroundMark x1="5778" y1="71111" x2="3556" y2="76444"/>
                      </a14:backgroundRemoval>
                    </a14:imgEffect>
                  </a14:imgLayer>
                </a14:imgProps>
              </a:ext>
              <a:ext uri="{28A0092B-C50C-407E-A947-70E740481C1C}">
                <a14:useLocalDpi xmlns:a14="http://schemas.microsoft.com/office/drawing/2010/main" val="0"/>
              </a:ext>
            </a:extLst>
          </a:blip>
          <a:srcRect/>
          <a:stretch>
            <a:fillRect/>
          </a:stretch>
        </p:blipFill>
        <p:spPr bwMode="auto">
          <a:xfrm rot="15090418">
            <a:off x="9214993" y="4073922"/>
            <a:ext cx="4002179" cy="4002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002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B2E5C-B088-7904-5AEE-2E326A75E918}"/>
              </a:ext>
            </a:extLst>
          </p:cNvPr>
          <p:cNvSpPr>
            <a:spLocks noGrp="1"/>
          </p:cNvSpPr>
          <p:nvPr>
            <p:ph type="title"/>
          </p:nvPr>
        </p:nvSpPr>
        <p:spPr>
          <a:xfrm>
            <a:off x="336763" y="455489"/>
            <a:ext cx="9144000" cy="1263649"/>
          </a:xfrm>
        </p:spPr>
        <p:txBody>
          <a:bodyPr/>
          <a:lstStyle/>
          <a:p>
            <a:r>
              <a:rPr lang="en-RO" dirty="0"/>
              <a:t>Denumiri</a:t>
            </a:r>
          </a:p>
        </p:txBody>
      </p:sp>
      <p:graphicFrame>
        <p:nvGraphicFramePr>
          <p:cNvPr id="4" name="Diagram 3">
            <a:extLst>
              <a:ext uri="{FF2B5EF4-FFF2-40B4-BE49-F238E27FC236}">
                <a16:creationId xmlns:a16="http://schemas.microsoft.com/office/drawing/2014/main" id="{04B8269A-B882-F2F8-BD66-4C9FE8416C52}"/>
              </a:ext>
            </a:extLst>
          </p:cNvPr>
          <p:cNvGraphicFramePr/>
          <p:nvPr>
            <p:extLst>
              <p:ext uri="{D42A27DB-BD31-4B8C-83A1-F6EECF244321}">
                <p14:modId xmlns:p14="http://schemas.microsoft.com/office/powerpoint/2010/main" val="1484368139"/>
              </p:ext>
            </p:extLst>
          </p:nvPr>
        </p:nvGraphicFramePr>
        <p:xfrm>
          <a:off x="336763" y="1489753"/>
          <a:ext cx="8128000" cy="4356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3B2154F4-6ACF-24E7-E40C-F8F381130C5E}"/>
              </a:ext>
            </a:extLst>
          </p:cNvPr>
          <p:cNvSpPr txBox="1"/>
          <p:nvPr/>
        </p:nvSpPr>
        <p:spPr>
          <a:xfrm>
            <a:off x="8568647" y="1489753"/>
            <a:ext cx="3380198" cy="923330"/>
          </a:xfrm>
          <a:prstGeom prst="rect">
            <a:avLst/>
          </a:prstGeom>
          <a:noFill/>
        </p:spPr>
        <p:txBody>
          <a:bodyPr wrap="square" rtlCol="0">
            <a:spAutoFit/>
          </a:bodyPr>
          <a:lstStyle/>
          <a:p>
            <a:r>
              <a:rPr lang="en-RO" dirty="0"/>
              <a:t>În total sunt 12 variații de nume dar astea sunt 5 cele mai interesante</a:t>
            </a:r>
          </a:p>
        </p:txBody>
      </p:sp>
    </p:spTree>
    <p:extLst>
      <p:ext uri="{BB962C8B-B14F-4D97-AF65-F5344CB8AC3E}">
        <p14:creationId xmlns:p14="http://schemas.microsoft.com/office/powerpoint/2010/main" val="378755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United States Gypsum Company">
            <a:extLst>
              <a:ext uri="{FF2B5EF4-FFF2-40B4-BE49-F238E27FC236}">
                <a16:creationId xmlns:a16="http://schemas.microsoft.com/office/drawing/2014/main" id="{7B564A27-6593-1F27-4796-0496C981B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466" r="1" b="33582"/>
          <a:stretch/>
        </p:blipFill>
        <p:spPr bwMode="auto">
          <a:xfrm>
            <a:off x="476" y="-33773"/>
            <a:ext cx="12191524" cy="3820944"/>
          </a:xfrm>
          <a:custGeom>
            <a:avLst/>
            <a:gdLst/>
            <a:ahLst/>
            <a:cxnLst/>
            <a:rect l="l" t="t" r="r" b="b"/>
            <a:pathLst>
              <a:path w="12191524" h="3820944">
                <a:moveTo>
                  <a:pt x="0" y="0"/>
                </a:moveTo>
                <a:lnTo>
                  <a:pt x="12191524" y="0"/>
                </a:lnTo>
                <a:lnTo>
                  <a:pt x="12191524" y="999522"/>
                </a:lnTo>
                <a:lnTo>
                  <a:pt x="12191524" y="1442807"/>
                </a:lnTo>
                <a:lnTo>
                  <a:pt x="12122577" y="1473667"/>
                </a:lnTo>
                <a:cubicBezTo>
                  <a:pt x="12109137" y="1479237"/>
                  <a:pt x="12094348" y="1482309"/>
                  <a:pt x="12082252" y="1489797"/>
                </a:cubicBezTo>
                <a:cubicBezTo>
                  <a:pt x="12026558" y="1523980"/>
                  <a:pt x="11972595" y="1560851"/>
                  <a:pt x="11916137" y="1593691"/>
                </a:cubicBezTo>
                <a:cubicBezTo>
                  <a:pt x="11857951" y="1627681"/>
                  <a:pt x="11805909" y="1667816"/>
                  <a:pt x="11765771" y="1722164"/>
                </a:cubicBezTo>
                <a:cubicBezTo>
                  <a:pt x="11728516" y="1772670"/>
                  <a:pt x="11692413" y="1823942"/>
                  <a:pt x="11655351" y="1874640"/>
                </a:cubicBezTo>
                <a:cubicBezTo>
                  <a:pt x="11645941" y="1887507"/>
                  <a:pt x="11637298" y="1902679"/>
                  <a:pt x="11624432" y="1910938"/>
                </a:cubicBezTo>
                <a:cubicBezTo>
                  <a:pt x="11597739" y="1928220"/>
                  <a:pt x="11568548" y="1942239"/>
                  <a:pt x="11539935" y="1956449"/>
                </a:cubicBezTo>
                <a:cubicBezTo>
                  <a:pt x="11515354" y="1968548"/>
                  <a:pt x="11489237" y="1977572"/>
                  <a:pt x="11465234" y="1990631"/>
                </a:cubicBezTo>
                <a:cubicBezTo>
                  <a:pt x="11446031" y="2001003"/>
                  <a:pt x="11428938" y="2015406"/>
                  <a:pt x="11411078" y="2028464"/>
                </a:cubicBezTo>
                <a:cubicBezTo>
                  <a:pt x="11395523" y="2039793"/>
                  <a:pt x="11378432" y="2049587"/>
                  <a:pt x="11365374" y="2063224"/>
                </a:cubicBezTo>
                <a:cubicBezTo>
                  <a:pt x="11333494" y="2096253"/>
                  <a:pt x="11301423" y="2128708"/>
                  <a:pt x="11261864" y="2153097"/>
                </a:cubicBezTo>
                <a:cubicBezTo>
                  <a:pt x="11222880" y="2177292"/>
                  <a:pt x="11186009" y="2204371"/>
                  <a:pt x="11147219" y="2228952"/>
                </a:cubicBezTo>
                <a:cubicBezTo>
                  <a:pt x="11109194" y="2252957"/>
                  <a:pt x="11074820" y="2279264"/>
                  <a:pt x="11055040" y="2321898"/>
                </a:cubicBezTo>
                <a:cubicBezTo>
                  <a:pt x="11046207" y="2340716"/>
                  <a:pt x="11033723" y="2361265"/>
                  <a:pt x="11017016" y="2372212"/>
                </a:cubicBezTo>
                <a:cubicBezTo>
                  <a:pt x="10993203" y="2387766"/>
                  <a:pt x="10963054" y="2393336"/>
                  <a:pt x="10937127" y="2406587"/>
                </a:cubicBezTo>
                <a:cubicBezTo>
                  <a:pt x="10906594" y="2422142"/>
                  <a:pt x="10871260" y="2435584"/>
                  <a:pt x="10850520" y="2460357"/>
                </a:cubicBezTo>
                <a:cubicBezTo>
                  <a:pt x="10832083" y="2482442"/>
                  <a:pt x="10813456" y="2499725"/>
                  <a:pt x="10789065" y="2513743"/>
                </a:cubicBezTo>
                <a:cubicBezTo>
                  <a:pt x="10771977" y="2523538"/>
                  <a:pt x="10759302" y="2541396"/>
                  <a:pt x="10741635" y="2549463"/>
                </a:cubicBezTo>
                <a:cubicBezTo>
                  <a:pt x="10718398" y="2560217"/>
                  <a:pt x="10694970" y="2568667"/>
                  <a:pt x="10674613" y="2585374"/>
                </a:cubicBezTo>
                <a:cubicBezTo>
                  <a:pt x="10653488" y="2602657"/>
                  <a:pt x="10629485" y="2616291"/>
                  <a:pt x="10607400" y="2632424"/>
                </a:cubicBezTo>
                <a:cubicBezTo>
                  <a:pt x="10595686" y="2641064"/>
                  <a:pt x="10586083" y="2652395"/>
                  <a:pt x="10574755" y="2661421"/>
                </a:cubicBezTo>
                <a:cubicBezTo>
                  <a:pt x="10554014" y="2677936"/>
                  <a:pt x="10532889" y="2694066"/>
                  <a:pt x="10511572" y="2709621"/>
                </a:cubicBezTo>
                <a:cubicBezTo>
                  <a:pt x="10490258" y="2725177"/>
                  <a:pt x="10469901" y="2743228"/>
                  <a:pt x="10446472" y="2754559"/>
                </a:cubicBezTo>
                <a:cubicBezTo>
                  <a:pt x="10406530" y="2773763"/>
                  <a:pt x="10362937" y="2785286"/>
                  <a:pt x="10324143" y="2806024"/>
                </a:cubicBezTo>
                <a:cubicBezTo>
                  <a:pt x="10284778" y="2827147"/>
                  <a:pt x="10247712" y="2853650"/>
                  <a:pt x="10212763" y="2881687"/>
                </a:cubicBezTo>
                <a:cubicBezTo>
                  <a:pt x="10185110" y="2903772"/>
                  <a:pt x="10159185" y="2925665"/>
                  <a:pt x="10124423" y="2936993"/>
                </a:cubicBezTo>
                <a:cubicBezTo>
                  <a:pt x="10105029" y="2943332"/>
                  <a:pt x="10084674" y="2957158"/>
                  <a:pt x="10072957" y="2973291"/>
                </a:cubicBezTo>
                <a:cubicBezTo>
                  <a:pt x="10047608" y="3008432"/>
                  <a:pt x="10015155" y="3033205"/>
                  <a:pt x="9978476" y="3054330"/>
                </a:cubicBezTo>
                <a:cubicBezTo>
                  <a:pt x="9929506" y="3082751"/>
                  <a:pt x="9881112" y="3111748"/>
                  <a:pt x="9831950" y="3139593"/>
                </a:cubicBezTo>
                <a:cubicBezTo>
                  <a:pt x="9802955" y="3156110"/>
                  <a:pt x="9774150" y="3173585"/>
                  <a:pt x="9743420" y="3185683"/>
                </a:cubicBezTo>
                <a:cubicBezTo>
                  <a:pt x="9680626" y="3210648"/>
                  <a:pt x="9616293" y="3231963"/>
                  <a:pt x="9552921" y="3255202"/>
                </a:cubicBezTo>
                <a:cubicBezTo>
                  <a:pt x="9532180" y="3262690"/>
                  <a:pt x="9512591" y="3273445"/>
                  <a:pt x="9491467" y="3279975"/>
                </a:cubicBezTo>
                <a:cubicBezTo>
                  <a:pt x="9468614" y="3287079"/>
                  <a:pt x="9444037" y="3289191"/>
                  <a:pt x="9421184" y="3296297"/>
                </a:cubicBezTo>
                <a:cubicBezTo>
                  <a:pt x="9383158" y="3308010"/>
                  <a:pt x="9346287" y="3322991"/>
                  <a:pt x="9308263" y="3334897"/>
                </a:cubicBezTo>
                <a:cubicBezTo>
                  <a:pt x="9234905" y="3357750"/>
                  <a:pt x="9161354" y="3379643"/>
                  <a:pt x="9087805" y="3401342"/>
                </a:cubicBezTo>
                <a:cubicBezTo>
                  <a:pt x="9072058" y="3405952"/>
                  <a:pt x="9054966" y="3406528"/>
                  <a:pt x="9039413" y="3411520"/>
                </a:cubicBezTo>
                <a:cubicBezTo>
                  <a:pt x="8998123" y="3424963"/>
                  <a:pt x="8957026" y="3439557"/>
                  <a:pt x="8916122" y="3454344"/>
                </a:cubicBezTo>
                <a:cubicBezTo>
                  <a:pt x="8891351" y="3463370"/>
                  <a:pt x="8867152" y="3474508"/>
                  <a:pt x="8842189" y="3483149"/>
                </a:cubicBezTo>
                <a:cubicBezTo>
                  <a:pt x="8822216" y="3490063"/>
                  <a:pt x="8801668" y="3495439"/>
                  <a:pt x="8780927" y="3499665"/>
                </a:cubicBezTo>
                <a:cubicBezTo>
                  <a:pt x="8763068" y="3503316"/>
                  <a:pt x="8744441" y="3502930"/>
                  <a:pt x="8726773" y="3507348"/>
                </a:cubicBezTo>
                <a:cubicBezTo>
                  <a:pt x="8678955" y="3519252"/>
                  <a:pt x="8631715" y="3532697"/>
                  <a:pt x="8584281" y="3545369"/>
                </a:cubicBezTo>
                <a:cubicBezTo>
                  <a:pt x="8565270" y="3550363"/>
                  <a:pt x="8545874" y="3554014"/>
                  <a:pt x="8527437" y="3560350"/>
                </a:cubicBezTo>
                <a:cubicBezTo>
                  <a:pt x="8478083" y="3577056"/>
                  <a:pt x="8429499" y="3596067"/>
                  <a:pt x="8379953" y="3611816"/>
                </a:cubicBezTo>
                <a:cubicBezTo>
                  <a:pt x="8338858" y="3624874"/>
                  <a:pt x="8296608" y="3634283"/>
                  <a:pt x="8254935" y="3645805"/>
                </a:cubicBezTo>
                <a:cubicBezTo>
                  <a:pt x="8237268" y="3650799"/>
                  <a:pt x="8220369" y="3657906"/>
                  <a:pt x="8202705" y="3662128"/>
                </a:cubicBezTo>
                <a:cubicBezTo>
                  <a:pt x="8163143" y="3671732"/>
                  <a:pt x="8123007" y="3679796"/>
                  <a:pt x="8083256" y="3689399"/>
                </a:cubicBezTo>
                <a:cubicBezTo>
                  <a:pt x="8060593" y="3694967"/>
                  <a:pt x="8038702" y="3704953"/>
                  <a:pt x="8015657" y="3708604"/>
                </a:cubicBezTo>
                <a:cubicBezTo>
                  <a:pt x="7960927" y="3717244"/>
                  <a:pt x="7905813" y="3723388"/>
                  <a:pt x="7850697" y="3730302"/>
                </a:cubicBezTo>
                <a:cubicBezTo>
                  <a:pt x="7793857" y="3737407"/>
                  <a:pt x="7737204" y="3744897"/>
                  <a:pt x="7680358" y="3751233"/>
                </a:cubicBezTo>
                <a:cubicBezTo>
                  <a:pt x="7649249" y="3754499"/>
                  <a:pt x="7617946" y="3755075"/>
                  <a:pt x="7586836" y="3758148"/>
                </a:cubicBezTo>
                <a:cubicBezTo>
                  <a:pt x="7559567" y="3760838"/>
                  <a:pt x="7532490" y="3765830"/>
                  <a:pt x="7505221" y="3769096"/>
                </a:cubicBezTo>
                <a:cubicBezTo>
                  <a:pt x="7481600" y="3771782"/>
                  <a:pt x="7457787" y="3773318"/>
                  <a:pt x="7434167" y="3776008"/>
                </a:cubicBezTo>
                <a:cubicBezTo>
                  <a:pt x="7396337" y="3780424"/>
                  <a:pt x="7358696" y="3785419"/>
                  <a:pt x="7321059" y="3790027"/>
                </a:cubicBezTo>
                <a:cubicBezTo>
                  <a:pt x="7305312" y="3791755"/>
                  <a:pt x="7288795" y="3796555"/>
                  <a:pt x="7274008" y="3793677"/>
                </a:cubicBezTo>
                <a:cubicBezTo>
                  <a:pt x="7236753" y="3786377"/>
                  <a:pt x="7200073" y="3788491"/>
                  <a:pt x="7163010" y="3793483"/>
                </a:cubicBezTo>
                <a:cubicBezTo>
                  <a:pt x="7150336" y="3795213"/>
                  <a:pt x="7136701" y="3794827"/>
                  <a:pt x="7124411" y="3791563"/>
                </a:cubicBezTo>
                <a:cubicBezTo>
                  <a:pt x="7099253" y="3785033"/>
                  <a:pt x="7074865" y="3775814"/>
                  <a:pt x="7050092" y="3767750"/>
                </a:cubicBezTo>
                <a:cubicBezTo>
                  <a:pt x="7047401" y="3766790"/>
                  <a:pt x="7044138" y="3766598"/>
                  <a:pt x="7041259" y="3766022"/>
                </a:cubicBezTo>
                <a:cubicBezTo>
                  <a:pt x="7024935" y="3762756"/>
                  <a:pt x="7008806" y="3759492"/>
                  <a:pt x="6992479" y="3756611"/>
                </a:cubicBezTo>
                <a:cubicBezTo>
                  <a:pt x="6983647" y="3755075"/>
                  <a:pt x="6974621" y="3754883"/>
                  <a:pt x="6965786" y="3753539"/>
                </a:cubicBezTo>
                <a:cubicBezTo>
                  <a:pt x="6931605" y="3748161"/>
                  <a:pt x="6893965" y="3757188"/>
                  <a:pt x="6864390" y="3733953"/>
                </a:cubicBezTo>
                <a:cubicBezTo>
                  <a:pt x="6845188" y="3718972"/>
                  <a:pt x="6826559" y="3722430"/>
                  <a:pt x="6806012" y="3724734"/>
                </a:cubicBezTo>
                <a:cubicBezTo>
                  <a:pt x="6790457" y="3726462"/>
                  <a:pt x="6774517" y="3725884"/>
                  <a:pt x="6758771" y="3726078"/>
                </a:cubicBezTo>
                <a:cubicBezTo>
                  <a:pt x="6731118" y="3726652"/>
                  <a:pt x="6703464" y="3726846"/>
                  <a:pt x="6675809" y="3727806"/>
                </a:cubicBezTo>
                <a:cubicBezTo>
                  <a:pt x="6666975" y="3728190"/>
                  <a:pt x="6657953" y="3732993"/>
                  <a:pt x="6649308" y="3732225"/>
                </a:cubicBezTo>
                <a:cubicBezTo>
                  <a:pt x="6609365" y="3728574"/>
                  <a:pt x="6569421" y="3722812"/>
                  <a:pt x="6529475" y="3719548"/>
                </a:cubicBezTo>
                <a:cubicBezTo>
                  <a:pt x="6506816" y="3717630"/>
                  <a:pt x="6483579" y="3721276"/>
                  <a:pt x="6461111" y="3718588"/>
                </a:cubicBezTo>
                <a:cubicBezTo>
                  <a:pt x="6435188" y="3715516"/>
                  <a:pt x="6409839" y="3707644"/>
                  <a:pt x="6384104" y="3702841"/>
                </a:cubicBezTo>
                <a:cubicBezTo>
                  <a:pt x="6377000" y="3701497"/>
                  <a:pt x="6369125" y="3703225"/>
                  <a:pt x="6361637" y="3703609"/>
                </a:cubicBezTo>
                <a:cubicBezTo>
                  <a:pt x="6353187" y="3703993"/>
                  <a:pt x="6344928" y="3704761"/>
                  <a:pt x="6336480" y="3704953"/>
                </a:cubicBezTo>
                <a:cubicBezTo>
                  <a:pt x="6310745" y="3705339"/>
                  <a:pt x="6285014" y="3704761"/>
                  <a:pt x="6259279" y="3706108"/>
                </a:cubicBezTo>
                <a:cubicBezTo>
                  <a:pt x="6243533" y="3706876"/>
                  <a:pt x="6227020" y="3714748"/>
                  <a:pt x="6212421" y="3711868"/>
                </a:cubicBezTo>
                <a:cubicBezTo>
                  <a:pt x="6182658" y="3706298"/>
                  <a:pt x="6152891" y="3718780"/>
                  <a:pt x="6123127" y="3708412"/>
                </a:cubicBezTo>
                <a:cubicBezTo>
                  <a:pt x="6113907" y="3705339"/>
                  <a:pt x="6101232" y="3713020"/>
                  <a:pt x="6090095" y="3713404"/>
                </a:cubicBezTo>
                <a:cubicBezTo>
                  <a:pt x="6062249" y="3714364"/>
                  <a:pt x="6034404" y="3714172"/>
                  <a:pt x="6006559" y="3713980"/>
                </a:cubicBezTo>
                <a:cubicBezTo>
                  <a:pt x="5981594" y="3713788"/>
                  <a:pt x="5955667" y="3716476"/>
                  <a:pt x="5931664" y="3711100"/>
                </a:cubicBezTo>
                <a:cubicBezTo>
                  <a:pt x="5906505" y="3705339"/>
                  <a:pt x="5883846" y="3706108"/>
                  <a:pt x="5859457" y="3712636"/>
                </a:cubicBezTo>
                <a:cubicBezTo>
                  <a:pt x="5842749" y="3717052"/>
                  <a:pt x="5825082" y="3717630"/>
                  <a:pt x="5807800" y="3718972"/>
                </a:cubicBezTo>
                <a:cubicBezTo>
                  <a:pt x="5789173" y="3720508"/>
                  <a:pt x="5768624" y="3716476"/>
                  <a:pt x="5751725" y="3722812"/>
                </a:cubicBezTo>
                <a:cubicBezTo>
                  <a:pt x="5701409" y="3741633"/>
                  <a:pt x="5649751" y="3745665"/>
                  <a:pt x="5597135" y="3745665"/>
                </a:cubicBezTo>
                <a:cubicBezTo>
                  <a:pt x="5587530" y="3745665"/>
                  <a:pt x="5577737" y="3742979"/>
                  <a:pt x="5568522" y="3740097"/>
                </a:cubicBezTo>
                <a:cubicBezTo>
                  <a:pt x="5514748" y="3722812"/>
                  <a:pt x="5460785" y="3724348"/>
                  <a:pt x="5406055" y="3734911"/>
                </a:cubicBezTo>
                <a:cubicBezTo>
                  <a:pt x="5394725" y="3737217"/>
                  <a:pt x="5382052" y="3737601"/>
                  <a:pt x="5370722" y="3735297"/>
                </a:cubicBezTo>
                <a:cubicBezTo>
                  <a:pt x="5338843" y="3728574"/>
                  <a:pt x="5307923" y="3717436"/>
                  <a:pt x="5275854" y="3712636"/>
                </a:cubicBezTo>
                <a:cubicBezTo>
                  <a:pt x="5222853" y="3704761"/>
                  <a:pt x="5176956" y="3731262"/>
                  <a:pt x="5129523" y="3748547"/>
                </a:cubicBezTo>
                <a:cubicBezTo>
                  <a:pt x="5084393" y="3764870"/>
                  <a:pt x="5045986" y="3801741"/>
                  <a:pt x="4992598" y="3793483"/>
                </a:cubicBezTo>
                <a:cubicBezTo>
                  <a:pt x="4987223" y="3792715"/>
                  <a:pt x="4981269" y="3797899"/>
                  <a:pt x="4975315" y="3799245"/>
                </a:cubicBezTo>
                <a:cubicBezTo>
                  <a:pt x="4958992" y="3802893"/>
                  <a:pt x="4942670" y="3807309"/>
                  <a:pt x="4926153" y="3809040"/>
                </a:cubicBezTo>
                <a:cubicBezTo>
                  <a:pt x="4905990" y="3811344"/>
                  <a:pt x="4885441" y="3810576"/>
                  <a:pt x="4865279" y="3812496"/>
                </a:cubicBezTo>
                <a:cubicBezTo>
                  <a:pt x="4839352" y="3814800"/>
                  <a:pt x="4813813" y="3820944"/>
                  <a:pt x="4788077" y="3820944"/>
                </a:cubicBezTo>
                <a:cubicBezTo>
                  <a:pt x="4767337" y="3820944"/>
                  <a:pt x="4746790" y="3813840"/>
                  <a:pt x="4726243" y="3810382"/>
                </a:cubicBezTo>
                <a:cubicBezTo>
                  <a:pt x="4697244" y="3805581"/>
                  <a:pt x="4665364" y="3806925"/>
                  <a:pt x="4639824" y="3794635"/>
                </a:cubicBezTo>
                <a:cubicBezTo>
                  <a:pt x="4612556" y="3781576"/>
                  <a:pt x="4586629" y="3775624"/>
                  <a:pt x="4558401" y="3779656"/>
                </a:cubicBezTo>
                <a:cubicBezTo>
                  <a:pt x="4548990" y="3781000"/>
                  <a:pt x="4536892" y="3789067"/>
                  <a:pt x="4532667" y="3797323"/>
                </a:cubicBezTo>
                <a:cubicBezTo>
                  <a:pt x="4523257" y="3815760"/>
                  <a:pt x="4510393" y="3819026"/>
                  <a:pt x="4492916" y="3812686"/>
                </a:cubicBezTo>
                <a:cubicBezTo>
                  <a:pt x="4477745" y="3807309"/>
                  <a:pt x="4459117" y="3804621"/>
                  <a:pt x="4448748" y="3794251"/>
                </a:cubicBezTo>
                <a:cubicBezTo>
                  <a:pt x="4419365" y="3764870"/>
                  <a:pt x="4381917" y="3763910"/>
                  <a:pt x="4345430" y="3756037"/>
                </a:cubicBezTo>
                <a:cubicBezTo>
                  <a:pt x="4323158" y="3751233"/>
                  <a:pt x="4302414" y="3751043"/>
                  <a:pt x="4280138" y="3754307"/>
                </a:cubicBezTo>
                <a:cubicBezTo>
                  <a:pt x="4231745" y="3761606"/>
                  <a:pt x="4184696" y="3751233"/>
                  <a:pt x="4138222" y="3737985"/>
                </a:cubicBezTo>
                <a:cubicBezTo>
                  <a:pt x="4107495" y="3729150"/>
                  <a:pt x="4076002" y="3723774"/>
                  <a:pt x="4045468" y="3714748"/>
                </a:cubicBezTo>
                <a:cubicBezTo>
                  <a:pt x="4022615" y="3707836"/>
                  <a:pt x="3999765" y="3699577"/>
                  <a:pt x="3978834" y="3688439"/>
                </a:cubicBezTo>
                <a:cubicBezTo>
                  <a:pt x="3948489" y="3672114"/>
                  <a:pt x="3921990" y="3647533"/>
                  <a:pt x="3883388" y="3654063"/>
                </a:cubicBezTo>
                <a:cubicBezTo>
                  <a:pt x="3849397" y="3659824"/>
                  <a:pt x="3818673" y="3647727"/>
                  <a:pt x="3787562" y="3636205"/>
                </a:cubicBezTo>
                <a:cubicBezTo>
                  <a:pt x="3764709" y="3627754"/>
                  <a:pt x="3741860" y="3619112"/>
                  <a:pt x="3718236" y="3613736"/>
                </a:cubicBezTo>
                <a:cubicBezTo>
                  <a:pt x="3690198" y="3607398"/>
                  <a:pt x="3658511" y="3610088"/>
                  <a:pt x="3633546" y="3598371"/>
                </a:cubicBezTo>
                <a:cubicBezTo>
                  <a:pt x="3607429" y="3586081"/>
                  <a:pt x="3585730" y="3594339"/>
                  <a:pt x="3562493" y="3597797"/>
                </a:cubicBezTo>
                <a:cubicBezTo>
                  <a:pt x="3525430" y="3603173"/>
                  <a:pt x="3488557" y="3613160"/>
                  <a:pt x="3451111" y="3600485"/>
                </a:cubicBezTo>
                <a:cubicBezTo>
                  <a:pt x="3405599" y="3585123"/>
                  <a:pt x="3360470" y="3568608"/>
                  <a:pt x="3314766" y="3554014"/>
                </a:cubicBezTo>
                <a:cubicBezTo>
                  <a:pt x="3297095" y="3548441"/>
                  <a:pt x="3278088" y="3546137"/>
                  <a:pt x="3259650" y="3543641"/>
                </a:cubicBezTo>
                <a:cubicBezTo>
                  <a:pt x="3242177" y="3541529"/>
                  <a:pt x="3221244" y="3546905"/>
                  <a:pt x="3207800" y="3538841"/>
                </a:cubicBezTo>
                <a:cubicBezTo>
                  <a:pt x="3173232" y="3518102"/>
                  <a:pt x="3137707" y="3507924"/>
                  <a:pt x="3097761" y="3507924"/>
                </a:cubicBezTo>
                <a:cubicBezTo>
                  <a:pt x="3082781" y="3507924"/>
                  <a:pt x="3068186" y="3499281"/>
                  <a:pt x="3053018" y="3497743"/>
                </a:cubicBezTo>
                <a:cubicBezTo>
                  <a:pt x="3032275" y="3495825"/>
                  <a:pt x="3008462" y="3490639"/>
                  <a:pt x="2990411" y="3497937"/>
                </a:cubicBezTo>
                <a:cubicBezTo>
                  <a:pt x="2947971" y="3515220"/>
                  <a:pt x="2913598" y="3500817"/>
                  <a:pt x="2876535" y="3483727"/>
                </a:cubicBezTo>
                <a:cubicBezTo>
                  <a:pt x="2840045" y="3466826"/>
                  <a:pt x="2801638" y="3453386"/>
                  <a:pt x="2762848" y="3442245"/>
                </a:cubicBezTo>
                <a:cubicBezTo>
                  <a:pt x="2748254" y="3438213"/>
                  <a:pt x="2730779" y="3444935"/>
                  <a:pt x="2714647" y="3446277"/>
                </a:cubicBezTo>
                <a:cubicBezTo>
                  <a:pt x="2708884" y="3446663"/>
                  <a:pt x="2702546" y="3447239"/>
                  <a:pt x="2697364" y="3445319"/>
                </a:cubicBezTo>
                <a:cubicBezTo>
                  <a:pt x="2647242" y="3426883"/>
                  <a:pt x="2596350" y="3412864"/>
                  <a:pt x="2542006" y="3422464"/>
                </a:cubicBezTo>
                <a:cubicBezTo>
                  <a:pt x="2537013" y="3423426"/>
                  <a:pt x="2531443" y="3421314"/>
                  <a:pt x="2526449" y="3419970"/>
                </a:cubicBezTo>
                <a:cubicBezTo>
                  <a:pt x="2502060" y="3413056"/>
                  <a:pt x="2478247" y="3402110"/>
                  <a:pt x="2453476" y="3399614"/>
                </a:cubicBezTo>
                <a:cubicBezTo>
                  <a:pt x="2392408" y="3393469"/>
                  <a:pt x="2330957" y="3390971"/>
                  <a:pt x="2269501" y="3386939"/>
                </a:cubicBezTo>
                <a:cubicBezTo>
                  <a:pt x="2265661" y="3386747"/>
                  <a:pt x="2261629" y="3386747"/>
                  <a:pt x="2258173" y="3385403"/>
                </a:cubicBezTo>
                <a:cubicBezTo>
                  <a:pt x="2235512" y="3377145"/>
                  <a:pt x="2215733" y="3379835"/>
                  <a:pt x="2196526" y="3395579"/>
                </a:cubicBezTo>
                <a:cubicBezTo>
                  <a:pt x="2188078" y="3402494"/>
                  <a:pt x="2176555" y="3406142"/>
                  <a:pt x="2165995" y="3409984"/>
                </a:cubicBezTo>
                <a:cubicBezTo>
                  <a:pt x="2150438" y="3415746"/>
                  <a:pt x="2134500" y="3421314"/>
                  <a:pt x="2118369" y="3424963"/>
                </a:cubicBezTo>
                <a:cubicBezTo>
                  <a:pt x="2102428" y="3428419"/>
                  <a:pt x="2085338" y="3433219"/>
                  <a:pt x="2069975" y="3430533"/>
                </a:cubicBezTo>
                <a:cubicBezTo>
                  <a:pt x="2042322" y="3425731"/>
                  <a:pt x="2016011" y="3414978"/>
                  <a:pt x="1988742" y="3407870"/>
                </a:cubicBezTo>
                <a:cubicBezTo>
                  <a:pt x="1979334" y="3405374"/>
                  <a:pt x="1968961" y="3405760"/>
                  <a:pt x="1959169" y="3405566"/>
                </a:cubicBezTo>
                <a:cubicBezTo>
                  <a:pt x="1936700" y="3404992"/>
                  <a:pt x="1913655" y="3410560"/>
                  <a:pt x="1893300" y="3394621"/>
                </a:cubicBezTo>
                <a:cubicBezTo>
                  <a:pt x="1874482" y="3379643"/>
                  <a:pt x="1855467" y="3384057"/>
                  <a:pt x="1835688" y="3395389"/>
                </a:cubicBezTo>
                <a:cubicBezTo>
                  <a:pt x="1821477" y="3403456"/>
                  <a:pt x="1805349" y="3409792"/>
                  <a:pt x="1789408" y="3412864"/>
                </a:cubicBezTo>
                <a:cubicBezTo>
                  <a:pt x="1767515" y="3417088"/>
                  <a:pt x="1745815" y="3418818"/>
                  <a:pt x="1722194" y="3416320"/>
                </a:cubicBezTo>
                <a:cubicBezTo>
                  <a:pt x="1705487" y="3414592"/>
                  <a:pt x="1691850" y="3413824"/>
                  <a:pt x="1678792" y="3403646"/>
                </a:cubicBezTo>
                <a:cubicBezTo>
                  <a:pt x="1676682" y="3402110"/>
                  <a:pt x="1672842" y="3401726"/>
                  <a:pt x="1669960" y="3401920"/>
                </a:cubicBezTo>
                <a:cubicBezTo>
                  <a:pt x="1632128" y="3405184"/>
                  <a:pt x="1594681" y="3403456"/>
                  <a:pt x="1556465" y="3401150"/>
                </a:cubicBezTo>
                <a:cubicBezTo>
                  <a:pt x="1507881" y="3398077"/>
                  <a:pt x="1456797" y="3407102"/>
                  <a:pt x="1414742" y="3439365"/>
                </a:cubicBezTo>
                <a:cubicBezTo>
                  <a:pt x="1408597" y="3444167"/>
                  <a:pt x="1399379" y="3446277"/>
                  <a:pt x="1391313" y="3447431"/>
                </a:cubicBezTo>
                <a:cubicBezTo>
                  <a:pt x="1353289" y="3452424"/>
                  <a:pt x="1315074" y="3455882"/>
                  <a:pt x="1277050" y="3461450"/>
                </a:cubicBezTo>
                <a:cubicBezTo>
                  <a:pt x="1256309" y="3464522"/>
                  <a:pt x="1234609" y="3467212"/>
                  <a:pt x="1215792" y="3475661"/>
                </a:cubicBezTo>
                <a:cubicBezTo>
                  <a:pt x="1197357" y="3483917"/>
                  <a:pt x="1182567" y="3493711"/>
                  <a:pt x="1171622" y="3476429"/>
                </a:cubicBezTo>
                <a:cubicBezTo>
                  <a:pt x="1152035" y="3485647"/>
                  <a:pt x="1134940" y="3493329"/>
                  <a:pt x="1118238" y="3501586"/>
                </a:cubicBezTo>
                <a:cubicBezTo>
                  <a:pt x="1112090" y="3504658"/>
                  <a:pt x="1106906" y="3509652"/>
                  <a:pt x="1100759" y="3512532"/>
                </a:cubicBezTo>
                <a:cubicBezTo>
                  <a:pt x="1094229" y="3515606"/>
                  <a:pt x="1086933" y="3517524"/>
                  <a:pt x="1079829" y="3519060"/>
                </a:cubicBezTo>
                <a:cubicBezTo>
                  <a:pt x="1048141" y="3525974"/>
                  <a:pt x="1016454" y="3532311"/>
                  <a:pt x="984963" y="3539801"/>
                </a:cubicBezTo>
                <a:cubicBezTo>
                  <a:pt x="978814" y="3541337"/>
                  <a:pt x="973630" y="3547483"/>
                  <a:pt x="968060" y="3551515"/>
                </a:cubicBezTo>
                <a:cubicBezTo>
                  <a:pt x="964412" y="3554204"/>
                  <a:pt x="960764" y="3558236"/>
                  <a:pt x="956730" y="3558814"/>
                </a:cubicBezTo>
                <a:cubicBezTo>
                  <a:pt x="926004" y="3563422"/>
                  <a:pt x="895471" y="3568800"/>
                  <a:pt x="864554" y="3571104"/>
                </a:cubicBezTo>
                <a:cubicBezTo>
                  <a:pt x="838629" y="3573022"/>
                  <a:pt x="813662" y="3572448"/>
                  <a:pt x="806942" y="3605862"/>
                </a:cubicBezTo>
                <a:cubicBezTo>
                  <a:pt x="805790" y="3611624"/>
                  <a:pt x="797532" y="3617770"/>
                  <a:pt x="791197" y="3620648"/>
                </a:cubicBezTo>
                <a:cubicBezTo>
                  <a:pt x="773144" y="3628906"/>
                  <a:pt x="753938" y="3634475"/>
                  <a:pt x="736079" y="3642925"/>
                </a:cubicBezTo>
                <a:cubicBezTo>
                  <a:pt x="677509" y="3671154"/>
                  <a:pt x="616250" y="3689015"/>
                  <a:pt x="550764" y="3685751"/>
                </a:cubicBezTo>
                <a:cubicBezTo>
                  <a:pt x="530409" y="3684791"/>
                  <a:pt x="510628" y="3674418"/>
                  <a:pt x="497762" y="3670578"/>
                </a:cubicBezTo>
                <a:cubicBezTo>
                  <a:pt x="460700" y="3685751"/>
                  <a:pt x="429589" y="3700345"/>
                  <a:pt x="397134" y="3711290"/>
                </a:cubicBezTo>
                <a:cubicBezTo>
                  <a:pt x="368521" y="3721084"/>
                  <a:pt x="338562" y="3727230"/>
                  <a:pt x="309178" y="3734335"/>
                </a:cubicBezTo>
                <a:cubicBezTo>
                  <a:pt x="298424" y="3737025"/>
                  <a:pt x="287479" y="3738561"/>
                  <a:pt x="276533" y="3739905"/>
                </a:cubicBezTo>
                <a:cubicBezTo>
                  <a:pt x="242352" y="3744129"/>
                  <a:pt x="206632" y="3733953"/>
                  <a:pt x="173219" y="3750083"/>
                </a:cubicBezTo>
                <a:cubicBezTo>
                  <a:pt x="155742" y="3758534"/>
                  <a:pt x="138458" y="3768710"/>
                  <a:pt x="120023" y="3773128"/>
                </a:cubicBezTo>
                <a:cubicBezTo>
                  <a:pt x="100244" y="3777928"/>
                  <a:pt x="80895" y="3785419"/>
                  <a:pt x="61139" y="3790771"/>
                </a:cubicBezTo>
                <a:lnTo>
                  <a:pt x="0" y="3795581"/>
                </a:lnTo>
                <a:lnTo>
                  <a:pt x="0" y="3082393"/>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2057" name="Freeform: Shape 2056">
            <a:extLst>
              <a:ext uri="{FF2B5EF4-FFF2-40B4-BE49-F238E27FC236}">
                <a16:creationId xmlns:a16="http://schemas.microsoft.com/office/drawing/2014/main" id="{A027D562-8F7E-478A-942E-D959A950C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 y="965747"/>
            <a:ext cx="12191524" cy="2821422"/>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59" name="Freeform: Shape 2058">
            <a:extLst>
              <a:ext uri="{FF2B5EF4-FFF2-40B4-BE49-F238E27FC236}">
                <a16:creationId xmlns:a16="http://schemas.microsoft.com/office/drawing/2014/main" id="{48A28C56-2619-47F0-B448-9D145309B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 y="965747"/>
            <a:ext cx="12191524" cy="2821422"/>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C85A05B-287C-A47B-5FBA-C8E780896094}"/>
              </a:ext>
            </a:extLst>
          </p:cNvPr>
          <p:cNvSpPr>
            <a:spLocks noGrp="1"/>
          </p:cNvSpPr>
          <p:nvPr>
            <p:ph idx="1"/>
          </p:nvPr>
        </p:nvSpPr>
        <p:spPr>
          <a:xfrm>
            <a:off x="342219" y="3820944"/>
            <a:ext cx="11544981" cy="3037056"/>
          </a:xfrm>
        </p:spPr>
        <p:txBody>
          <a:bodyPr>
            <a:normAutofit/>
          </a:bodyPr>
          <a:lstStyle/>
          <a:p>
            <a:endParaRPr lang="en-GB" sz="1800" dirty="0"/>
          </a:p>
          <a:p>
            <a:r>
              <a:rPr lang="en-GB" sz="2000" dirty="0" err="1"/>
              <a:t>Placa</a:t>
            </a:r>
            <a:r>
              <a:rPr lang="en-GB" sz="2000" dirty="0"/>
              <a:t> Sackett, </a:t>
            </a:r>
            <a:r>
              <a:rPr lang="en-GB" sz="2000" dirty="0" err="1"/>
              <a:t>inventată</a:t>
            </a:r>
            <a:r>
              <a:rPr lang="en-GB" sz="2000" dirty="0"/>
              <a:t> </a:t>
            </a:r>
            <a:r>
              <a:rPr lang="en-GB" sz="2000" dirty="0" err="1"/>
              <a:t>în</a:t>
            </a:r>
            <a:r>
              <a:rPr lang="en-GB" sz="2000" dirty="0"/>
              <a:t> 1890 de Augustine Sackett </a:t>
            </a:r>
            <a:r>
              <a:rPr lang="en-GB" sz="2000" dirty="0" err="1"/>
              <a:t>și</a:t>
            </a:r>
            <a:r>
              <a:rPr lang="en-GB" sz="2000" dirty="0"/>
              <a:t> Fred L. Kane, a </a:t>
            </a:r>
            <a:r>
              <a:rPr lang="en-GB" sz="2000" dirty="0" err="1"/>
              <a:t>evoluat</a:t>
            </a:r>
            <a:r>
              <a:rPr lang="en-GB" sz="2000" dirty="0"/>
              <a:t> </a:t>
            </a:r>
            <a:r>
              <a:rPr lang="en-GB" sz="2000" dirty="0" err="1"/>
              <a:t>între</a:t>
            </a:r>
            <a:r>
              <a:rPr lang="en-GB" sz="2000" dirty="0"/>
              <a:t> 1910 </a:t>
            </a:r>
            <a:r>
              <a:rPr lang="en-GB" sz="2000" dirty="0" err="1"/>
              <a:t>și</a:t>
            </a:r>
            <a:r>
              <a:rPr lang="en-GB" sz="2000" dirty="0"/>
              <a:t> 1930, </a:t>
            </a:r>
            <a:r>
              <a:rPr lang="en-GB" sz="2000" dirty="0" err="1"/>
              <a:t>când</a:t>
            </a:r>
            <a:r>
              <a:rPr lang="en-GB" sz="2000" dirty="0"/>
              <a:t> a </a:t>
            </a:r>
            <a:r>
              <a:rPr lang="en-GB" sz="2000" dirty="0" err="1"/>
              <a:t>fost</a:t>
            </a:r>
            <a:r>
              <a:rPr lang="en-GB" sz="2000" dirty="0"/>
              <a:t> </a:t>
            </a:r>
            <a:r>
              <a:rPr lang="en-GB" sz="2000" dirty="0" err="1"/>
              <a:t>îmbunătățită</a:t>
            </a:r>
            <a:r>
              <a:rPr lang="en-GB" sz="2000" dirty="0"/>
              <a:t> de United States Gypsum Corporation sub </a:t>
            </a:r>
            <a:r>
              <a:rPr lang="en-GB" sz="2000" dirty="0" err="1"/>
              <a:t>denumirea</a:t>
            </a:r>
            <a:r>
              <a:rPr lang="en-GB" sz="2000" dirty="0"/>
              <a:t> Sheetrock. </a:t>
            </a:r>
            <a:r>
              <a:rPr lang="en-GB" sz="2000" dirty="0" err="1"/>
              <a:t>Inițial</a:t>
            </a:r>
            <a:r>
              <a:rPr lang="en-GB" sz="2000" dirty="0"/>
              <a:t> </a:t>
            </a:r>
            <a:r>
              <a:rPr lang="en-GB" sz="2000" dirty="0" err="1"/>
              <a:t>realizată</a:t>
            </a:r>
            <a:r>
              <a:rPr lang="en-GB" sz="2000" dirty="0"/>
              <a:t> din </a:t>
            </a:r>
            <a:r>
              <a:rPr lang="en-GB" sz="2000" dirty="0" err="1"/>
              <a:t>patru</a:t>
            </a:r>
            <a:r>
              <a:rPr lang="en-GB" sz="2000" dirty="0"/>
              <a:t> </a:t>
            </a:r>
            <a:r>
              <a:rPr lang="en-GB" sz="2000" dirty="0" err="1"/>
              <a:t>straturi</a:t>
            </a:r>
            <a:r>
              <a:rPr lang="en-GB" sz="2000" dirty="0"/>
              <a:t> de </a:t>
            </a:r>
            <a:r>
              <a:rPr lang="en-GB" sz="2000" dirty="0" err="1"/>
              <a:t>hârtie</a:t>
            </a:r>
            <a:r>
              <a:rPr lang="en-GB" sz="2000" dirty="0"/>
              <a:t> de </a:t>
            </a:r>
            <a:r>
              <a:rPr lang="en-GB" sz="2000" dirty="0" err="1"/>
              <a:t>pâslă</a:t>
            </a:r>
            <a:r>
              <a:rPr lang="en-GB" sz="2000" dirty="0"/>
              <a:t>, a </a:t>
            </a:r>
            <a:r>
              <a:rPr lang="en-GB" sz="2000" dirty="0" err="1"/>
              <a:t>trecut</a:t>
            </a:r>
            <a:r>
              <a:rPr lang="en-GB" sz="2000" dirty="0"/>
              <a:t> la </a:t>
            </a:r>
            <a:r>
              <a:rPr lang="en-GB" sz="2000" dirty="0" err="1"/>
              <a:t>hârtie</a:t>
            </a:r>
            <a:r>
              <a:rPr lang="en-GB" sz="2000" dirty="0"/>
              <a:t> </a:t>
            </a:r>
            <a:r>
              <a:rPr lang="en-GB" sz="2000" dirty="0" err="1"/>
              <a:t>obișnuită</a:t>
            </a:r>
            <a:r>
              <a:rPr lang="en-GB" sz="2000" dirty="0"/>
              <a:t> </a:t>
            </a:r>
            <a:r>
              <a:rPr lang="en-GB" sz="2000" dirty="0" err="1"/>
              <a:t>pentru</a:t>
            </a:r>
            <a:r>
              <a:rPr lang="en-GB" sz="2000" dirty="0"/>
              <a:t> o </a:t>
            </a:r>
            <a:r>
              <a:rPr lang="en-GB" sz="2000" dirty="0" err="1"/>
              <a:t>mai</a:t>
            </a:r>
            <a:r>
              <a:rPr lang="en-GB" sz="2000" dirty="0"/>
              <a:t> mare </a:t>
            </a:r>
            <a:r>
              <a:rPr lang="en-GB" sz="2000" dirty="0" err="1"/>
              <a:t>eficiență</a:t>
            </a:r>
            <a:r>
              <a:rPr lang="en-GB" sz="2000" dirty="0"/>
              <a:t> </a:t>
            </a:r>
            <a:r>
              <a:rPr lang="en-GB" sz="2000" dirty="0" err="1"/>
              <a:t>și</a:t>
            </a:r>
            <a:r>
              <a:rPr lang="en-GB" sz="2000" dirty="0"/>
              <a:t> </a:t>
            </a:r>
            <a:r>
              <a:rPr lang="en-GB" sz="2000" dirty="0" err="1"/>
              <a:t>rezistență</a:t>
            </a:r>
            <a:r>
              <a:rPr lang="en-GB" sz="2000" dirty="0"/>
              <a:t> la </a:t>
            </a:r>
            <a:r>
              <a:rPr lang="en-GB" sz="2000" dirty="0" err="1"/>
              <a:t>foc</a:t>
            </a:r>
            <a:r>
              <a:rPr lang="en-GB" sz="2000" dirty="0"/>
              <a:t>. </a:t>
            </a:r>
            <a:r>
              <a:rPr lang="en-GB" sz="2000" dirty="0" err="1"/>
              <a:t>În</a:t>
            </a:r>
            <a:r>
              <a:rPr lang="en-GB" sz="2000" dirty="0"/>
              <a:t> 1936, a </a:t>
            </a:r>
            <a:r>
              <a:rPr lang="en-GB" sz="2000" dirty="0" err="1"/>
              <a:t>fost</a:t>
            </a:r>
            <a:r>
              <a:rPr lang="en-GB" sz="2000" dirty="0"/>
              <a:t> </a:t>
            </a:r>
            <a:r>
              <a:rPr lang="en-GB" sz="2000" dirty="0" err="1"/>
              <a:t>introdus</a:t>
            </a:r>
            <a:r>
              <a:rPr lang="en-GB" sz="2000" dirty="0"/>
              <a:t> ROCKLATH, un </a:t>
            </a:r>
            <a:r>
              <a:rPr lang="en-GB" sz="2000" dirty="0" err="1"/>
              <a:t>produs</a:t>
            </a:r>
            <a:r>
              <a:rPr lang="en-GB" sz="2000" dirty="0"/>
              <a:t> pe </a:t>
            </a:r>
            <a:r>
              <a:rPr lang="en-GB" sz="2000" dirty="0" err="1"/>
              <a:t>bază</a:t>
            </a:r>
            <a:r>
              <a:rPr lang="en-GB" sz="2000" dirty="0"/>
              <a:t> de </a:t>
            </a:r>
            <a:r>
              <a:rPr lang="en-GB" sz="2000" dirty="0" err="1"/>
              <a:t>șipci</a:t>
            </a:r>
            <a:r>
              <a:rPr lang="en-GB" sz="2000" dirty="0"/>
              <a:t> de gips. </a:t>
            </a:r>
          </a:p>
          <a:p>
            <a:r>
              <a:rPr lang="en-GB" sz="2000" dirty="0" err="1"/>
              <a:t>În</a:t>
            </a:r>
            <a:r>
              <a:rPr lang="en-GB" sz="2000" dirty="0"/>
              <a:t> 2002, </a:t>
            </a:r>
            <a:r>
              <a:rPr lang="en-GB" sz="2000" dirty="0" err="1"/>
              <a:t>Comisia</a:t>
            </a:r>
            <a:r>
              <a:rPr lang="en-GB" sz="2000" dirty="0"/>
              <a:t> </a:t>
            </a:r>
            <a:r>
              <a:rPr lang="en-GB" sz="2000" dirty="0" err="1"/>
              <a:t>Europeană</a:t>
            </a:r>
            <a:r>
              <a:rPr lang="en-GB" sz="2000" dirty="0"/>
              <a:t> a </a:t>
            </a:r>
            <a:r>
              <a:rPr lang="en-GB" sz="2000" dirty="0" err="1"/>
              <a:t>sancționat</a:t>
            </a:r>
            <a:r>
              <a:rPr lang="en-GB" sz="2000" dirty="0"/>
              <a:t> cu 420 </a:t>
            </a:r>
            <a:r>
              <a:rPr lang="en-GB" sz="2000" dirty="0" err="1"/>
              <a:t>milioane</a:t>
            </a:r>
            <a:r>
              <a:rPr lang="en-GB" sz="2000" dirty="0"/>
              <a:t> de euro </a:t>
            </a:r>
            <a:r>
              <a:rPr lang="en-GB" sz="2000" dirty="0" err="1"/>
              <a:t>patru</a:t>
            </a:r>
            <a:r>
              <a:rPr lang="en-GB" sz="2000" dirty="0"/>
              <a:t> </a:t>
            </a:r>
            <a:r>
              <a:rPr lang="en-GB" sz="2000" dirty="0" err="1"/>
              <a:t>mari</a:t>
            </a:r>
            <a:r>
              <a:rPr lang="en-GB" sz="2000" dirty="0"/>
              <a:t> </a:t>
            </a:r>
            <a:r>
              <a:rPr lang="en-GB" sz="2000" dirty="0" err="1"/>
              <a:t>companii</a:t>
            </a:r>
            <a:r>
              <a:rPr lang="en-GB" sz="2000" dirty="0"/>
              <a:t> </a:t>
            </a:r>
            <a:r>
              <a:rPr lang="en-GB" sz="2000" dirty="0" err="1"/>
              <a:t>pentru</a:t>
            </a:r>
            <a:r>
              <a:rPr lang="en-GB" sz="2000" dirty="0"/>
              <a:t> </a:t>
            </a:r>
            <a:r>
              <a:rPr lang="en-GB" sz="2000" dirty="0" err="1"/>
              <a:t>formarea</a:t>
            </a:r>
            <a:r>
              <a:rPr lang="en-GB" sz="2000" dirty="0"/>
              <a:t> </a:t>
            </a:r>
            <a:r>
              <a:rPr lang="en-GB" sz="2000" dirty="0" err="1"/>
              <a:t>unui</a:t>
            </a:r>
            <a:r>
              <a:rPr lang="en-GB" sz="2000" dirty="0"/>
              <a:t> cartel pe </a:t>
            </a:r>
            <a:r>
              <a:rPr lang="en-GB" sz="2000" dirty="0" err="1"/>
              <a:t>piața</a:t>
            </a:r>
            <a:r>
              <a:rPr lang="en-GB" sz="2000" dirty="0"/>
              <a:t> </a:t>
            </a:r>
            <a:r>
              <a:rPr lang="en-GB" sz="2000" dirty="0" err="1"/>
              <a:t>gipsului</a:t>
            </a:r>
            <a:r>
              <a:rPr lang="en-GB" sz="2000" dirty="0"/>
              <a:t>.</a:t>
            </a:r>
          </a:p>
          <a:p>
            <a:endParaRPr lang="en-RO" sz="1050" dirty="0"/>
          </a:p>
        </p:txBody>
      </p:sp>
      <p:sp>
        <p:nvSpPr>
          <p:cNvPr id="2" name="Title 1">
            <a:extLst>
              <a:ext uri="{FF2B5EF4-FFF2-40B4-BE49-F238E27FC236}">
                <a16:creationId xmlns:a16="http://schemas.microsoft.com/office/drawing/2014/main" id="{C48DC97A-19EC-653F-1E5A-BDE26A632496}"/>
              </a:ext>
            </a:extLst>
          </p:cNvPr>
          <p:cNvSpPr>
            <a:spLocks noGrp="1"/>
          </p:cNvSpPr>
          <p:nvPr>
            <p:ph type="title"/>
          </p:nvPr>
        </p:nvSpPr>
        <p:spPr>
          <a:xfrm>
            <a:off x="342219" y="390454"/>
            <a:ext cx="3952875" cy="2049478"/>
          </a:xfrm>
        </p:spPr>
        <p:txBody>
          <a:bodyPr>
            <a:normAutofit/>
          </a:bodyPr>
          <a:lstStyle/>
          <a:p>
            <a:r>
              <a:rPr lang="en-RO" dirty="0"/>
              <a:t>Istorie</a:t>
            </a:r>
          </a:p>
        </p:txBody>
      </p:sp>
    </p:spTree>
    <p:extLst>
      <p:ext uri="{BB962C8B-B14F-4D97-AF65-F5344CB8AC3E}">
        <p14:creationId xmlns:p14="http://schemas.microsoft.com/office/powerpoint/2010/main" val="3605383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0DB02BD-FF61-4042-BC21-4EFF543E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B3993B-8914-8A3D-396E-C4286599B8FC}"/>
              </a:ext>
            </a:extLst>
          </p:cNvPr>
          <p:cNvSpPr>
            <a:spLocks noGrp="1"/>
          </p:cNvSpPr>
          <p:nvPr>
            <p:ph type="title"/>
          </p:nvPr>
        </p:nvSpPr>
        <p:spPr>
          <a:xfrm>
            <a:off x="711201" y="368300"/>
            <a:ext cx="3047999" cy="3810000"/>
          </a:xfrm>
        </p:spPr>
        <p:txBody>
          <a:bodyPr anchor="b">
            <a:normAutofit/>
          </a:bodyPr>
          <a:lstStyle/>
          <a:p>
            <a:r>
              <a:rPr lang="en-RO" dirty="0"/>
              <a:t>Daune și boli cauzate </a:t>
            </a:r>
          </a:p>
        </p:txBody>
      </p:sp>
      <p:sp>
        <p:nvSpPr>
          <p:cNvPr id="16" name="Freeform: Shape 15">
            <a:extLst>
              <a:ext uri="{FF2B5EF4-FFF2-40B4-BE49-F238E27FC236}">
                <a16:creationId xmlns:a16="http://schemas.microsoft.com/office/drawing/2014/main" id="{5811A85E-38EA-465A-84F9-6230CF74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866290A3-7E80-441D-AA1E-5263326B1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8285"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6D1ADE5B-5202-C685-E43E-3241440C9FE3}"/>
              </a:ext>
            </a:extLst>
          </p:cNvPr>
          <p:cNvGraphicFramePr>
            <a:graphicFrameLocks noGrp="1"/>
          </p:cNvGraphicFramePr>
          <p:nvPr>
            <p:ph idx="1"/>
            <p:extLst>
              <p:ext uri="{D42A27DB-BD31-4B8C-83A1-F6EECF244321}">
                <p14:modId xmlns:p14="http://schemas.microsoft.com/office/powerpoint/2010/main" val="2882035653"/>
              </p:ext>
            </p:extLst>
          </p:nvPr>
        </p:nvGraphicFramePr>
        <p:xfrm>
          <a:off x="4953000" y="368300"/>
          <a:ext cx="7239000" cy="7632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867581"/>
      </p:ext>
    </p:extLst>
  </p:cSld>
  <p:clrMapOvr>
    <a:masterClrMapping/>
  </p:clrMapOvr>
</p:sld>
</file>

<file path=ppt/theme/theme1.xml><?xml version="1.0" encoding="utf-8"?>
<a:theme xmlns:a="http://schemas.openxmlformats.org/drawingml/2006/main" name="TornVTI">
  <a:themeElements>
    <a:clrScheme name="Custom 1">
      <a:dk1>
        <a:sysClr val="windowText" lastClr="000000"/>
      </a:dk1>
      <a:lt1>
        <a:sysClr val="window" lastClr="FFFFFF"/>
      </a:lt1>
      <a:dk2>
        <a:srgbClr val="131523"/>
      </a:dk2>
      <a:lt2>
        <a:srgbClr val="E7E6E6"/>
      </a:lt2>
      <a:accent1>
        <a:srgbClr val="3FB96C"/>
      </a:accent1>
      <a:accent2>
        <a:srgbClr val="699EFA"/>
      </a:accent2>
      <a:accent3>
        <a:srgbClr val="8039C1"/>
      </a:accent3>
      <a:accent4>
        <a:srgbClr val="D1971A"/>
      </a:accent4>
      <a:accent5>
        <a:srgbClr val="E62B59"/>
      </a:accent5>
      <a:accent6>
        <a:srgbClr val="9CA2AB"/>
      </a:accent6>
      <a:hlink>
        <a:srgbClr val="FFFFFF"/>
      </a:hlink>
      <a:folHlink>
        <a:srgbClr val="57618E"/>
      </a:folHlink>
    </a:clrScheme>
    <a:fontScheme name="Torn">
      <a:majorFont>
        <a:latin typeface="Verdana Pro Cond SemiBold"/>
        <a:ea typeface=""/>
        <a:cs typeface=""/>
      </a:majorFont>
      <a:minorFont>
        <a:latin typeface="Verdan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rnVTI" id="{D93270A2-BAD7-4DCC-9D1D-3427EACCFA88}" vid="{1B17486C-9B79-43FC-98F9-5BF7AA5600D2}"/>
    </a:ext>
  </a:extLst>
</a:theme>
</file>

<file path=docProps/app.xml><?xml version="1.0" encoding="utf-8"?>
<Properties xmlns="http://schemas.openxmlformats.org/officeDocument/2006/extended-properties" xmlns:vt="http://schemas.openxmlformats.org/officeDocument/2006/docPropsVTypes">
  <TotalTime>22</TotalTime>
  <Words>351</Words>
  <Application>Microsoft Macintosh PowerPoint</Application>
  <PresentationFormat>Widescreen</PresentationFormat>
  <Paragraphs>17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Verdana Pro</vt:lpstr>
      <vt:lpstr>Verdana Pro Cond SemiBold</vt:lpstr>
      <vt:lpstr>TornVTI</vt:lpstr>
      <vt:lpstr>GIPS-CARTON</vt:lpstr>
      <vt:lpstr>Denumiri</vt:lpstr>
      <vt:lpstr>Istorie</vt:lpstr>
      <vt:lpstr>Daune și boli cauzate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1</cp:revision>
  <dcterms:created xsi:type="dcterms:W3CDTF">2024-10-13T15:25:33Z</dcterms:created>
  <dcterms:modified xsi:type="dcterms:W3CDTF">2024-10-13T15:48:13Z</dcterms:modified>
</cp:coreProperties>
</file>