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4" r:id="rId4"/>
    <p:sldId id="258" r:id="rId5"/>
    <p:sldId id="259" r:id="rId6"/>
    <p:sldId id="260" r:id="rId7"/>
    <p:sldId id="265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36" autoAdjust="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200" y="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378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1A113E-13E1-46E4-9468-7E14D17867D8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321E9FB5-908C-45F9-BDBB-42149FF563E7}">
      <dgm:prSet custT="1"/>
      <dgm:spPr/>
      <dgm:t>
        <a:bodyPr/>
        <a:lstStyle/>
        <a:p>
          <a:r>
            <a:rPr lang="en-GB" sz="1800" dirty="0" err="1">
              <a:latin typeface="Bahnschrift" panose="020B0502040204020203" pitchFamily="34" charset="0"/>
            </a:rPr>
            <a:t>Găurește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două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pahare</a:t>
          </a:r>
          <a:r>
            <a:rPr lang="en-GB" sz="1800" dirty="0">
              <a:latin typeface="Bahnschrift" panose="020B0502040204020203" pitchFamily="34" charset="0"/>
            </a:rPr>
            <a:t> din plastic cu </a:t>
          </a:r>
          <a:r>
            <a:rPr lang="en-GB" sz="1800" dirty="0" err="1">
              <a:latin typeface="Bahnschrift" panose="020B0502040204020203" pitchFamily="34" charset="0"/>
            </a:rPr>
            <a:t>vârful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unei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foarfece</a:t>
          </a:r>
          <a:r>
            <a:rPr lang="en-GB" sz="1800" dirty="0">
              <a:latin typeface="Bahnschrift" panose="020B0502040204020203" pitchFamily="34" charset="0"/>
            </a:rPr>
            <a:t>, </a:t>
          </a:r>
          <a:r>
            <a:rPr lang="en-GB" sz="1800" dirty="0" err="1">
              <a:latin typeface="Bahnschrift" panose="020B0502040204020203" pitchFamily="34" charset="0"/>
            </a:rPr>
            <a:t>făcând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câte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trei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găuri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mici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în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apropierea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marginii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fiecărui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pahar</a:t>
          </a:r>
          <a:r>
            <a:rPr lang="en-GB" sz="1800" dirty="0">
              <a:latin typeface="Bahnschrift" panose="020B0502040204020203" pitchFamily="34" charset="0"/>
            </a:rPr>
            <a:t>. </a:t>
          </a:r>
          <a:r>
            <a:rPr lang="en-GB" sz="1800" dirty="0" err="1">
              <a:latin typeface="Bahnschrift" panose="020B0502040204020203" pitchFamily="34" charset="0"/>
            </a:rPr>
            <a:t>Găurile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trebuie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să</a:t>
          </a:r>
          <a:r>
            <a:rPr lang="en-GB" sz="1800" dirty="0">
              <a:latin typeface="Bahnschrift" panose="020B0502040204020203" pitchFamily="34" charset="0"/>
            </a:rPr>
            <a:t> fie </a:t>
          </a:r>
          <a:r>
            <a:rPr lang="en-GB" sz="1800" dirty="0" err="1">
              <a:latin typeface="Bahnschrift" panose="020B0502040204020203" pitchFamily="34" charset="0"/>
            </a:rPr>
            <a:t>aflate</a:t>
          </a:r>
          <a:r>
            <a:rPr lang="en-GB" sz="1800" dirty="0">
              <a:latin typeface="Bahnschrift" panose="020B0502040204020203" pitchFamily="34" charset="0"/>
            </a:rPr>
            <a:t> la </a:t>
          </a:r>
          <a:r>
            <a:rPr lang="en-GB" sz="1800" dirty="0" err="1">
              <a:latin typeface="Bahnschrift" panose="020B0502040204020203" pitchFamily="34" charset="0"/>
            </a:rPr>
            <a:t>distanțe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egale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una</a:t>
          </a:r>
          <a:r>
            <a:rPr lang="en-GB" sz="1800" dirty="0">
              <a:latin typeface="Bahnschrift" panose="020B0502040204020203" pitchFamily="34" charset="0"/>
            </a:rPr>
            <a:t> de </a:t>
          </a:r>
          <a:r>
            <a:rPr lang="en-GB" sz="1800" dirty="0" err="1">
              <a:latin typeface="Bahnschrift" panose="020B0502040204020203" pitchFamily="34" charset="0"/>
            </a:rPr>
            <a:t>cealaltă</a:t>
          </a:r>
          <a:r>
            <a:rPr lang="en-GB" sz="1800" dirty="0">
              <a:latin typeface="Bahnschrift" panose="020B0502040204020203" pitchFamily="34" charset="0"/>
            </a:rPr>
            <a:t>.</a:t>
          </a:r>
          <a:endParaRPr lang="en-US" sz="1800" dirty="0">
            <a:latin typeface="Bahnschrift" panose="020B0502040204020203" pitchFamily="34" charset="0"/>
          </a:endParaRPr>
        </a:p>
      </dgm:t>
    </dgm:pt>
    <dgm:pt modelId="{049C0EA3-3D35-4122-867D-9DB8B65DE5D6}" type="parTrans" cxnId="{16B3BEC7-468A-41B7-9B72-059997D73519}">
      <dgm:prSet/>
      <dgm:spPr/>
      <dgm:t>
        <a:bodyPr/>
        <a:lstStyle/>
        <a:p>
          <a:endParaRPr lang="en-US"/>
        </a:p>
      </dgm:t>
    </dgm:pt>
    <dgm:pt modelId="{391C5A49-7AB9-4773-BD91-95C511B598DC}" type="sibTrans" cxnId="{16B3BEC7-468A-41B7-9B72-059997D73519}">
      <dgm:prSet/>
      <dgm:spPr/>
      <dgm:t>
        <a:bodyPr/>
        <a:lstStyle/>
        <a:p>
          <a:endParaRPr lang="en-US"/>
        </a:p>
      </dgm:t>
    </dgm:pt>
    <dgm:pt modelId="{0935A05B-9F16-49BE-81F4-DCAF9DDE571E}">
      <dgm:prSet custT="1"/>
      <dgm:spPr/>
      <dgm:t>
        <a:bodyPr/>
        <a:lstStyle/>
        <a:p>
          <a:r>
            <a:rPr lang="en-GB" sz="1800" dirty="0" err="1">
              <a:latin typeface="Bahnschrift" panose="020B0502040204020203" pitchFamily="34" charset="0"/>
            </a:rPr>
            <a:t>Taie</a:t>
          </a:r>
          <a:r>
            <a:rPr lang="en-GB" sz="1800" dirty="0">
              <a:latin typeface="Bahnschrift" panose="020B0502040204020203" pitchFamily="34" charset="0"/>
            </a:rPr>
            <a:t> o </a:t>
          </a:r>
          <a:r>
            <a:rPr lang="en-GB" sz="1800" dirty="0" err="1">
              <a:latin typeface="Bahnschrift" panose="020B0502040204020203" pitchFamily="34" charset="0"/>
            </a:rPr>
            <a:t>sfoară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în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șase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bucăți</a:t>
          </a:r>
          <a:r>
            <a:rPr lang="en-GB" sz="1800" dirty="0">
              <a:latin typeface="Bahnschrift" panose="020B0502040204020203" pitchFamily="34" charset="0"/>
            </a:rPr>
            <a:t>, </a:t>
          </a:r>
          <a:r>
            <a:rPr lang="en-GB" sz="1800" dirty="0" err="1">
              <a:latin typeface="Bahnschrift" panose="020B0502040204020203" pitchFamily="34" charset="0"/>
            </a:rPr>
            <a:t>fiecare</a:t>
          </a:r>
          <a:r>
            <a:rPr lang="en-GB" sz="1800" dirty="0">
              <a:latin typeface="Bahnschrift" panose="020B0502040204020203" pitchFamily="34" charset="0"/>
            </a:rPr>
            <a:t> cu </a:t>
          </a:r>
          <a:r>
            <a:rPr lang="en-GB" sz="1800" dirty="0" err="1">
              <a:latin typeface="Bahnschrift" panose="020B0502040204020203" pitchFamily="34" charset="0"/>
            </a:rPr>
            <a:t>lungimea</a:t>
          </a:r>
          <a:r>
            <a:rPr lang="en-GB" sz="1800" dirty="0">
              <a:latin typeface="Bahnschrift" panose="020B0502040204020203" pitchFamily="34" charset="0"/>
            </a:rPr>
            <a:t> de 15 </a:t>
          </a:r>
          <a:r>
            <a:rPr lang="en-GB" sz="1800" dirty="0" err="1">
              <a:latin typeface="Bahnschrift" panose="020B0502040204020203" pitchFamily="34" charset="0"/>
            </a:rPr>
            <a:t>centimetri</a:t>
          </a:r>
          <a:r>
            <a:rPr lang="en-GB" sz="1800" dirty="0">
              <a:latin typeface="Bahnschrift" panose="020B0502040204020203" pitchFamily="34" charset="0"/>
            </a:rPr>
            <a:t>.</a:t>
          </a:r>
          <a:endParaRPr lang="en-US" sz="1800" dirty="0">
            <a:latin typeface="Bahnschrift" panose="020B0502040204020203" pitchFamily="34" charset="0"/>
          </a:endParaRPr>
        </a:p>
      </dgm:t>
    </dgm:pt>
    <dgm:pt modelId="{59774727-5ED0-4981-A7F9-18BE0891F816}" type="parTrans" cxnId="{8827AABF-7727-4176-B1C6-D78EEA2620FA}">
      <dgm:prSet/>
      <dgm:spPr/>
      <dgm:t>
        <a:bodyPr/>
        <a:lstStyle/>
        <a:p>
          <a:endParaRPr lang="en-US"/>
        </a:p>
      </dgm:t>
    </dgm:pt>
    <dgm:pt modelId="{7509A6CD-89BD-4641-83A6-E896422EE882}" type="sibTrans" cxnId="{8827AABF-7727-4176-B1C6-D78EEA2620FA}">
      <dgm:prSet/>
      <dgm:spPr/>
      <dgm:t>
        <a:bodyPr/>
        <a:lstStyle/>
        <a:p>
          <a:endParaRPr lang="en-US"/>
        </a:p>
      </dgm:t>
    </dgm:pt>
    <dgm:pt modelId="{B5851544-D90B-4080-AD56-A42078223F53}">
      <dgm:prSet custT="1"/>
      <dgm:spPr/>
      <dgm:t>
        <a:bodyPr/>
        <a:lstStyle/>
        <a:p>
          <a:r>
            <a:rPr lang="en-GB" sz="1800" dirty="0" err="1">
              <a:latin typeface="Bahnschrift" panose="020B0502040204020203" pitchFamily="34" charset="0"/>
            </a:rPr>
            <a:t>Trece</a:t>
          </a:r>
          <a:r>
            <a:rPr lang="en-GB" sz="1800" dirty="0">
              <a:latin typeface="Bahnschrift" panose="020B0502040204020203" pitchFamily="34" charset="0"/>
            </a:rPr>
            <a:t> o </a:t>
          </a:r>
          <a:r>
            <a:rPr lang="en-GB" sz="1800" dirty="0" err="1">
              <a:latin typeface="Bahnschrift" panose="020B0502040204020203" pitchFamily="34" charset="0"/>
            </a:rPr>
            <a:t>bucată</a:t>
          </a:r>
          <a:r>
            <a:rPr lang="en-GB" sz="1800" dirty="0">
              <a:latin typeface="Bahnschrift" panose="020B0502040204020203" pitchFamily="34" charset="0"/>
            </a:rPr>
            <a:t> de </a:t>
          </a:r>
          <a:r>
            <a:rPr lang="en-GB" sz="1800" dirty="0" err="1">
              <a:latin typeface="Bahnschrift" panose="020B0502040204020203" pitchFamily="34" charset="0"/>
            </a:rPr>
            <a:t>sfoară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printr</a:t>
          </a:r>
          <a:r>
            <a:rPr lang="en-GB" sz="1800" dirty="0">
              <a:latin typeface="Bahnschrift" panose="020B0502040204020203" pitchFamily="34" charset="0"/>
            </a:rPr>
            <a:t>‑un </a:t>
          </a:r>
          <a:r>
            <a:rPr lang="en-GB" sz="1800" dirty="0" err="1">
              <a:latin typeface="Bahnschrift" panose="020B0502040204020203" pitchFamily="34" charset="0"/>
            </a:rPr>
            <a:t>orificiu</a:t>
          </a:r>
          <a:r>
            <a:rPr lang="en-GB" sz="1800" dirty="0">
              <a:latin typeface="Bahnschrift" panose="020B0502040204020203" pitchFamily="34" charset="0"/>
            </a:rPr>
            <a:t> al </a:t>
          </a:r>
          <a:r>
            <a:rPr lang="en-GB" sz="1800" dirty="0" err="1">
              <a:latin typeface="Bahnschrift" panose="020B0502040204020203" pitchFamily="34" charset="0"/>
            </a:rPr>
            <a:t>unuia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dintre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pahare</a:t>
          </a:r>
          <a:r>
            <a:rPr lang="en-GB" sz="1800" dirty="0">
              <a:latin typeface="Bahnschrift" panose="020B0502040204020203" pitchFamily="34" charset="0"/>
            </a:rPr>
            <a:t>, </a:t>
          </a:r>
          <a:r>
            <a:rPr lang="en-GB" sz="1800" dirty="0" err="1">
              <a:latin typeface="Bahnschrift" panose="020B0502040204020203" pitchFamily="34" charset="0"/>
            </a:rPr>
            <a:t>apoi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înnoadă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sfoara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astfel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încât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să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rămână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fixată</a:t>
          </a:r>
          <a:r>
            <a:rPr lang="en-GB" sz="1800" dirty="0">
              <a:latin typeface="Bahnschrift" panose="020B0502040204020203" pitchFamily="34" charset="0"/>
            </a:rPr>
            <a:t> de </a:t>
          </a:r>
          <a:r>
            <a:rPr lang="en-GB" sz="1800" dirty="0" err="1">
              <a:latin typeface="Bahnschrift" panose="020B0502040204020203" pitchFamily="34" charset="0"/>
            </a:rPr>
            <a:t>pahar</a:t>
          </a:r>
          <a:r>
            <a:rPr lang="en-GB" sz="1800" dirty="0">
              <a:latin typeface="Bahnschrift" panose="020B0502040204020203" pitchFamily="34" charset="0"/>
            </a:rPr>
            <a:t>.</a:t>
          </a:r>
          <a:endParaRPr lang="en-US" sz="1800" dirty="0">
            <a:latin typeface="Bahnschrift" panose="020B0502040204020203" pitchFamily="34" charset="0"/>
          </a:endParaRPr>
        </a:p>
      </dgm:t>
    </dgm:pt>
    <dgm:pt modelId="{FA3340D3-D7ED-4368-9CCA-2A4F99D42A7F}" type="parTrans" cxnId="{39766B5E-62EF-4D80-AEF2-78F4D35F35E4}">
      <dgm:prSet/>
      <dgm:spPr/>
      <dgm:t>
        <a:bodyPr/>
        <a:lstStyle/>
        <a:p>
          <a:endParaRPr lang="en-US"/>
        </a:p>
      </dgm:t>
    </dgm:pt>
    <dgm:pt modelId="{7FC073CE-7F13-4BBE-91C5-1182435A99D3}" type="sibTrans" cxnId="{39766B5E-62EF-4D80-AEF2-78F4D35F35E4}">
      <dgm:prSet/>
      <dgm:spPr/>
      <dgm:t>
        <a:bodyPr/>
        <a:lstStyle/>
        <a:p>
          <a:endParaRPr lang="en-US"/>
        </a:p>
      </dgm:t>
    </dgm:pt>
    <dgm:pt modelId="{7B930DD2-9B75-4BCB-9694-B530CE1291CF}">
      <dgm:prSet custT="1"/>
      <dgm:spPr/>
      <dgm:t>
        <a:bodyPr/>
        <a:lstStyle/>
        <a:p>
          <a:r>
            <a:rPr lang="en-GB" sz="1800" dirty="0" err="1">
              <a:latin typeface="Bahnschrift" panose="020B0502040204020203" pitchFamily="34" charset="0"/>
            </a:rPr>
            <a:t>Fixează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și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celelalte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cinci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sfori</a:t>
          </a:r>
          <a:r>
            <a:rPr lang="en-GB" sz="1800" dirty="0">
              <a:latin typeface="Bahnschrift" panose="020B0502040204020203" pitchFamily="34" charset="0"/>
            </a:rPr>
            <a:t>, </a:t>
          </a:r>
          <a:r>
            <a:rPr lang="en-GB" sz="1800" dirty="0" err="1">
              <a:latin typeface="Bahnschrift" panose="020B0502040204020203" pitchFamily="34" charset="0"/>
            </a:rPr>
            <a:t>astfel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încât</a:t>
          </a:r>
          <a:r>
            <a:rPr lang="en-GB" sz="1800" dirty="0">
              <a:latin typeface="Bahnschrift" panose="020B0502040204020203" pitchFamily="34" charset="0"/>
            </a:rPr>
            <a:t> de </a:t>
          </a:r>
          <a:r>
            <a:rPr lang="en-GB" sz="1800" dirty="0" err="1">
              <a:latin typeface="Bahnschrift" panose="020B0502040204020203" pitchFamily="34" charset="0"/>
            </a:rPr>
            <a:t>fiecare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pahar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să</a:t>
          </a:r>
          <a:r>
            <a:rPr lang="en-GB" sz="1800" dirty="0">
              <a:latin typeface="Bahnschrift" panose="020B0502040204020203" pitchFamily="34" charset="0"/>
            </a:rPr>
            <a:t> fie legate </a:t>
          </a:r>
          <a:r>
            <a:rPr lang="en-GB" sz="1800" dirty="0" err="1">
              <a:latin typeface="Bahnschrift" panose="020B0502040204020203" pitchFamily="34" charset="0"/>
            </a:rPr>
            <a:t>câte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trei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sfori</a:t>
          </a:r>
          <a:r>
            <a:rPr lang="en-GB" sz="1800" dirty="0">
              <a:latin typeface="Bahnschrift" panose="020B0502040204020203" pitchFamily="34" charset="0"/>
            </a:rPr>
            <a:t> de </a:t>
          </a:r>
          <a:r>
            <a:rPr lang="en-GB" sz="1800" dirty="0" err="1">
              <a:latin typeface="Bahnschrift" panose="020B0502040204020203" pitchFamily="34" charset="0"/>
            </a:rPr>
            <a:t>lungimi</a:t>
          </a:r>
          <a:r>
            <a:rPr lang="en-GB" sz="1800" dirty="0">
              <a:latin typeface="Bahnschrift" panose="020B0502040204020203" pitchFamily="34" charset="0"/>
            </a:rPr>
            <a:t> </a:t>
          </a:r>
          <a:r>
            <a:rPr lang="en-GB" sz="1800" dirty="0" err="1">
              <a:latin typeface="Bahnschrift" panose="020B0502040204020203" pitchFamily="34" charset="0"/>
            </a:rPr>
            <a:t>egale</a:t>
          </a:r>
          <a:r>
            <a:rPr lang="en-GB" sz="1800" dirty="0">
              <a:latin typeface="Bahnschrift" panose="020B0502040204020203" pitchFamily="34" charset="0"/>
            </a:rPr>
            <a:t>.</a:t>
          </a:r>
          <a:endParaRPr lang="en-US" sz="1800" dirty="0">
            <a:latin typeface="Bahnschrift" panose="020B0502040204020203" pitchFamily="34" charset="0"/>
          </a:endParaRPr>
        </a:p>
      </dgm:t>
    </dgm:pt>
    <dgm:pt modelId="{5FCFC684-1754-4D6B-9C7A-BB73EABA4DE3}" type="parTrans" cxnId="{AB861632-51D4-4ADB-A8AF-57C06D4BC969}">
      <dgm:prSet/>
      <dgm:spPr/>
      <dgm:t>
        <a:bodyPr/>
        <a:lstStyle/>
        <a:p>
          <a:endParaRPr lang="en-US"/>
        </a:p>
      </dgm:t>
    </dgm:pt>
    <dgm:pt modelId="{E4A51C6B-CDA3-4D5C-8266-A68D85BFB9BC}" type="sibTrans" cxnId="{AB861632-51D4-4ADB-A8AF-57C06D4BC969}">
      <dgm:prSet/>
      <dgm:spPr/>
      <dgm:t>
        <a:bodyPr/>
        <a:lstStyle/>
        <a:p>
          <a:endParaRPr lang="en-US"/>
        </a:p>
      </dgm:t>
    </dgm:pt>
    <dgm:pt modelId="{D88D2D37-FA69-F244-A964-50510B5F5A1E}" type="pres">
      <dgm:prSet presAssocID="{2C1A113E-13E1-46E4-9468-7E14D17867D8}" presName="linear" presStyleCnt="0">
        <dgm:presLayoutVars>
          <dgm:animLvl val="lvl"/>
          <dgm:resizeHandles val="exact"/>
        </dgm:presLayoutVars>
      </dgm:prSet>
      <dgm:spPr/>
    </dgm:pt>
    <dgm:pt modelId="{3077F5DC-DD85-E340-90A8-571A7E396431}" type="pres">
      <dgm:prSet presAssocID="{321E9FB5-908C-45F9-BDBB-42149FF563E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C221B24-3621-A24E-8442-ABF884A4DDBD}" type="pres">
      <dgm:prSet presAssocID="{391C5A49-7AB9-4773-BD91-95C511B598DC}" presName="spacer" presStyleCnt="0"/>
      <dgm:spPr/>
    </dgm:pt>
    <dgm:pt modelId="{62822E8F-3C77-2A48-A3D8-247971C349D9}" type="pres">
      <dgm:prSet presAssocID="{0935A05B-9F16-49BE-81F4-DCAF9DDE571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DC5C09D-0C78-8149-8782-DA33F7DEAEE7}" type="pres">
      <dgm:prSet presAssocID="{7509A6CD-89BD-4641-83A6-E896422EE882}" presName="spacer" presStyleCnt="0"/>
      <dgm:spPr/>
    </dgm:pt>
    <dgm:pt modelId="{FF35AC80-C3CF-8F49-AEB9-A4E0C0E8E76E}" type="pres">
      <dgm:prSet presAssocID="{B5851544-D90B-4080-AD56-A42078223F5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6A543B6-2B8B-F84C-97FA-A136FC9F19D1}" type="pres">
      <dgm:prSet presAssocID="{7FC073CE-7F13-4BBE-91C5-1182435A99D3}" presName="spacer" presStyleCnt="0"/>
      <dgm:spPr/>
    </dgm:pt>
    <dgm:pt modelId="{4D305516-0F79-6A4A-A285-1EFDA60F7B6B}" type="pres">
      <dgm:prSet presAssocID="{7B930DD2-9B75-4BCB-9694-B530CE1291C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B861632-51D4-4ADB-A8AF-57C06D4BC969}" srcId="{2C1A113E-13E1-46E4-9468-7E14D17867D8}" destId="{7B930DD2-9B75-4BCB-9694-B530CE1291CF}" srcOrd="3" destOrd="0" parTransId="{5FCFC684-1754-4D6B-9C7A-BB73EABA4DE3}" sibTransId="{E4A51C6B-CDA3-4D5C-8266-A68D85BFB9BC}"/>
    <dgm:cxn modelId="{2FDA654E-A1C8-024A-9DBF-B45BAB5B1459}" type="presOf" srcId="{B5851544-D90B-4080-AD56-A42078223F53}" destId="{FF35AC80-C3CF-8F49-AEB9-A4E0C0E8E76E}" srcOrd="0" destOrd="0" presId="urn:microsoft.com/office/officeart/2005/8/layout/vList2"/>
    <dgm:cxn modelId="{39766B5E-62EF-4D80-AEF2-78F4D35F35E4}" srcId="{2C1A113E-13E1-46E4-9468-7E14D17867D8}" destId="{B5851544-D90B-4080-AD56-A42078223F53}" srcOrd="2" destOrd="0" parTransId="{FA3340D3-D7ED-4368-9CCA-2A4F99D42A7F}" sibTransId="{7FC073CE-7F13-4BBE-91C5-1182435A99D3}"/>
    <dgm:cxn modelId="{F8EB5FA9-2041-CB47-8FE8-71BECC6ABA0E}" type="presOf" srcId="{321E9FB5-908C-45F9-BDBB-42149FF563E7}" destId="{3077F5DC-DD85-E340-90A8-571A7E396431}" srcOrd="0" destOrd="0" presId="urn:microsoft.com/office/officeart/2005/8/layout/vList2"/>
    <dgm:cxn modelId="{8827AABF-7727-4176-B1C6-D78EEA2620FA}" srcId="{2C1A113E-13E1-46E4-9468-7E14D17867D8}" destId="{0935A05B-9F16-49BE-81F4-DCAF9DDE571E}" srcOrd="1" destOrd="0" parTransId="{59774727-5ED0-4981-A7F9-18BE0891F816}" sibTransId="{7509A6CD-89BD-4641-83A6-E896422EE882}"/>
    <dgm:cxn modelId="{16B3BEC7-468A-41B7-9B72-059997D73519}" srcId="{2C1A113E-13E1-46E4-9468-7E14D17867D8}" destId="{321E9FB5-908C-45F9-BDBB-42149FF563E7}" srcOrd="0" destOrd="0" parTransId="{049C0EA3-3D35-4122-867D-9DB8B65DE5D6}" sibTransId="{391C5A49-7AB9-4773-BD91-95C511B598DC}"/>
    <dgm:cxn modelId="{CC8951D1-860F-9E4A-A266-330C3A9B5F1E}" type="presOf" srcId="{7B930DD2-9B75-4BCB-9694-B530CE1291CF}" destId="{4D305516-0F79-6A4A-A285-1EFDA60F7B6B}" srcOrd="0" destOrd="0" presId="urn:microsoft.com/office/officeart/2005/8/layout/vList2"/>
    <dgm:cxn modelId="{58C61BFD-1A33-8347-90A8-049A578E7810}" type="presOf" srcId="{2C1A113E-13E1-46E4-9468-7E14D17867D8}" destId="{D88D2D37-FA69-F244-A964-50510B5F5A1E}" srcOrd="0" destOrd="0" presId="urn:microsoft.com/office/officeart/2005/8/layout/vList2"/>
    <dgm:cxn modelId="{654B1EFD-1787-C74F-84A0-78F54A32DC4A}" type="presOf" srcId="{0935A05B-9F16-49BE-81F4-DCAF9DDE571E}" destId="{62822E8F-3C77-2A48-A3D8-247971C349D9}" srcOrd="0" destOrd="0" presId="urn:microsoft.com/office/officeart/2005/8/layout/vList2"/>
    <dgm:cxn modelId="{1E645515-9258-F342-8EC7-5ED48C892674}" type="presParOf" srcId="{D88D2D37-FA69-F244-A964-50510B5F5A1E}" destId="{3077F5DC-DD85-E340-90A8-571A7E396431}" srcOrd="0" destOrd="0" presId="urn:microsoft.com/office/officeart/2005/8/layout/vList2"/>
    <dgm:cxn modelId="{45CD1078-9148-9C4B-A198-D59886E1B506}" type="presParOf" srcId="{D88D2D37-FA69-F244-A964-50510B5F5A1E}" destId="{8C221B24-3621-A24E-8442-ABF884A4DDBD}" srcOrd="1" destOrd="0" presId="urn:microsoft.com/office/officeart/2005/8/layout/vList2"/>
    <dgm:cxn modelId="{20298256-7D68-764C-9B25-C1C14E562C4A}" type="presParOf" srcId="{D88D2D37-FA69-F244-A964-50510B5F5A1E}" destId="{62822E8F-3C77-2A48-A3D8-247971C349D9}" srcOrd="2" destOrd="0" presId="urn:microsoft.com/office/officeart/2005/8/layout/vList2"/>
    <dgm:cxn modelId="{3FA05179-A9DA-2245-9E2C-5E1D6B909207}" type="presParOf" srcId="{D88D2D37-FA69-F244-A964-50510B5F5A1E}" destId="{0DC5C09D-0C78-8149-8782-DA33F7DEAEE7}" srcOrd="3" destOrd="0" presId="urn:microsoft.com/office/officeart/2005/8/layout/vList2"/>
    <dgm:cxn modelId="{52C36C57-AFD2-F648-9ED4-BF5B38DC427A}" type="presParOf" srcId="{D88D2D37-FA69-F244-A964-50510B5F5A1E}" destId="{FF35AC80-C3CF-8F49-AEB9-A4E0C0E8E76E}" srcOrd="4" destOrd="0" presId="urn:microsoft.com/office/officeart/2005/8/layout/vList2"/>
    <dgm:cxn modelId="{A54D6DC8-7ADB-7F48-A428-D40D521A407E}" type="presParOf" srcId="{D88D2D37-FA69-F244-A964-50510B5F5A1E}" destId="{D6A543B6-2B8B-F84C-97FA-A136FC9F19D1}" srcOrd="5" destOrd="0" presId="urn:microsoft.com/office/officeart/2005/8/layout/vList2"/>
    <dgm:cxn modelId="{B47CC76F-10A8-6C49-825A-15F1D16E2278}" type="presParOf" srcId="{D88D2D37-FA69-F244-A964-50510B5F5A1E}" destId="{4D305516-0F79-6A4A-A285-1EFDA60F7B6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95BE55-99B6-46AF-B422-DBED9A2C5A5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77501EB-EA96-45AD-A34F-2C58D33A4842}">
      <dgm:prSet custT="1"/>
      <dgm:spPr/>
      <dgm:t>
        <a:bodyPr/>
        <a:lstStyle/>
        <a:p>
          <a:r>
            <a:rPr lang="en-GB" sz="1400" dirty="0" err="1">
              <a:latin typeface="Bahnschrift" panose="020B0502040204020203" pitchFamily="34" charset="0"/>
            </a:rPr>
            <a:t>Leagă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sforile</a:t>
          </a:r>
          <a:r>
            <a:rPr lang="en-GB" sz="1400" dirty="0">
              <a:latin typeface="Bahnschrift" panose="020B0502040204020203" pitchFamily="34" charset="0"/>
            </a:rPr>
            <a:t> de la </a:t>
          </a:r>
          <a:r>
            <a:rPr lang="en-GB" sz="1400" dirty="0" err="1">
              <a:latin typeface="Bahnschrift" panose="020B0502040204020203" pitchFamily="34" charset="0"/>
            </a:rPr>
            <a:t>fiecare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pahar</a:t>
          </a:r>
          <a:r>
            <a:rPr lang="en-GB" sz="1400" dirty="0">
              <a:latin typeface="Bahnschrift" panose="020B0502040204020203" pitchFamily="34" charset="0"/>
            </a:rPr>
            <a:t> de </a:t>
          </a:r>
          <a:r>
            <a:rPr lang="en-GB" sz="1400" dirty="0" err="1">
              <a:latin typeface="Bahnschrift" panose="020B0502040204020203" pitchFamily="34" charset="0"/>
            </a:rPr>
            <a:t>capetele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unui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umeraș</a:t>
          </a:r>
          <a:r>
            <a:rPr lang="en-GB" sz="1400" dirty="0">
              <a:latin typeface="Bahnschrift" panose="020B0502040204020203" pitchFamily="34" charset="0"/>
            </a:rPr>
            <a:t>, ca </a:t>
          </a:r>
          <a:r>
            <a:rPr lang="en-GB" sz="1400" dirty="0" err="1">
              <a:latin typeface="Bahnschrift" panose="020B0502040204020203" pitchFamily="34" charset="0"/>
            </a:rPr>
            <a:t>în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figură</a:t>
          </a:r>
          <a:r>
            <a:rPr lang="en-GB" sz="1400" dirty="0">
              <a:latin typeface="Bahnschrift" panose="020B0502040204020203" pitchFamily="34" charset="0"/>
            </a:rPr>
            <a:t>.</a:t>
          </a:r>
          <a:endParaRPr lang="en-US" sz="1400" dirty="0">
            <a:latin typeface="Bahnschrift" panose="020B0502040204020203" pitchFamily="34" charset="0"/>
          </a:endParaRPr>
        </a:p>
      </dgm:t>
    </dgm:pt>
    <dgm:pt modelId="{F72C0CA0-CDD4-4769-9009-A2DEE8BADE01}" type="parTrans" cxnId="{A7563F7D-DC25-404B-848E-FF75FF46D592}">
      <dgm:prSet/>
      <dgm:spPr/>
      <dgm:t>
        <a:bodyPr/>
        <a:lstStyle/>
        <a:p>
          <a:endParaRPr lang="en-US"/>
        </a:p>
      </dgm:t>
    </dgm:pt>
    <dgm:pt modelId="{AD8BD70C-5977-4C76-8F7E-2EBFBF2306DA}" type="sibTrans" cxnId="{A7563F7D-DC25-404B-848E-FF75FF46D592}">
      <dgm:prSet/>
      <dgm:spPr/>
      <dgm:t>
        <a:bodyPr/>
        <a:lstStyle/>
        <a:p>
          <a:endParaRPr lang="en-US"/>
        </a:p>
      </dgm:t>
    </dgm:pt>
    <dgm:pt modelId="{4989DE1C-8A34-44D7-956E-FCA922469769}">
      <dgm:prSet custT="1"/>
      <dgm:spPr/>
      <dgm:t>
        <a:bodyPr/>
        <a:lstStyle/>
        <a:p>
          <a:r>
            <a:rPr lang="en-GB" sz="1400" dirty="0" err="1">
              <a:latin typeface="Bahnschrift" panose="020B0502040204020203" pitchFamily="34" charset="0"/>
            </a:rPr>
            <a:t>Suspendă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apoi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umerașul</a:t>
          </a:r>
          <a:r>
            <a:rPr lang="en-GB" sz="1400" dirty="0">
              <a:latin typeface="Bahnschrift" panose="020B0502040204020203" pitchFamily="34" charset="0"/>
            </a:rPr>
            <a:t> de un </a:t>
          </a:r>
          <a:r>
            <a:rPr lang="en-GB" sz="1400" dirty="0" err="1">
              <a:latin typeface="Bahnschrift" panose="020B0502040204020203" pitchFamily="34" charset="0"/>
            </a:rPr>
            <a:t>suport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orizontal</a:t>
          </a:r>
          <a:r>
            <a:rPr lang="en-GB" sz="1400" dirty="0">
              <a:latin typeface="Bahnschrift" panose="020B0502040204020203" pitchFamily="34" charset="0"/>
            </a:rPr>
            <a:t>, un </a:t>
          </a:r>
          <a:r>
            <a:rPr lang="en-GB" sz="1400" dirty="0" err="1">
              <a:latin typeface="Bahnschrift" panose="020B0502040204020203" pitchFamily="34" charset="0"/>
            </a:rPr>
            <a:t>băț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sau</a:t>
          </a:r>
          <a:r>
            <a:rPr lang="en-GB" sz="1400" dirty="0">
              <a:latin typeface="Bahnschrift" panose="020B0502040204020203" pitchFamily="34" charset="0"/>
            </a:rPr>
            <a:t> o </a:t>
          </a:r>
          <a:r>
            <a:rPr lang="en-GB" sz="1400" dirty="0" err="1">
              <a:latin typeface="Bahnschrift" panose="020B0502040204020203" pitchFamily="34" charset="0"/>
            </a:rPr>
            <a:t>tijă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fixată</a:t>
          </a:r>
          <a:r>
            <a:rPr lang="en-GB" sz="1400" dirty="0">
              <a:latin typeface="Bahnschrift" panose="020B0502040204020203" pitchFamily="34" charset="0"/>
            </a:rPr>
            <a:t> la </a:t>
          </a:r>
          <a:r>
            <a:rPr lang="en-GB" sz="1400" dirty="0" err="1">
              <a:latin typeface="Bahnschrift" panose="020B0502040204020203" pitchFamily="34" charset="0"/>
            </a:rPr>
            <a:t>capete</a:t>
          </a:r>
          <a:r>
            <a:rPr lang="en-GB" sz="1400" dirty="0">
              <a:latin typeface="Bahnschrift" panose="020B0502040204020203" pitchFamily="34" charset="0"/>
            </a:rPr>
            <a:t>.</a:t>
          </a:r>
          <a:endParaRPr lang="en-US" sz="1400" dirty="0">
            <a:latin typeface="Bahnschrift" panose="020B0502040204020203" pitchFamily="34" charset="0"/>
          </a:endParaRPr>
        </a:p>
      </dgm:t>
    </dgm:pt>
    <dgm:pt modelId="{C50BB3EB-B6FB-49FA-B475-3A5DB27A2DE9}" type="parTrans" cxnId="{74832AED-D604-47A0-94FA-0A12633796C7}">
      <dgm:prSet/>
      <dgm:spPr/>
      <dgm:t>
        <a:bodyPr/>
        <a:lstStyle/>
        <a:p>
          <a:endParaRPr lang="en-US"/>
        </a:p>
      </dgm:t>
    </dgm:pt>
    <dgm:pt modelId="{4D87F928-651B-4DC6-BB88-8EE639A35E50}" type="sibTrans" cxnId="{74832AED-D604-47A0-94FA-0A12633796C7}">
      <dgm:prSet/>
      <dgm:spPr/>
      <dgm:t>
        <a:bodyPr/>
        <a:lstStyle/>
        <a:p>
          <a:endParaRPr lang="en-US"/>
        </a:p>
      </dgm:t>
    </dgm:pt>
    <dgm:pt modelId="{4FC8F439-B968-44D4-AA4F-3950F7DE55CE}">
      <dgm:prSet custT="1"/>
      <dgm:spPr/>
      <dgm:t>
        <a:bodyPr/>
        <a:lstStyle/>
        <a:p>
          <a:r>
            <a:rPr lang="en-GB" sz="1400" dirty="0" err="1">
              <a:latin typeface="Bahnschrift" panose="020B0502040204020203" pitchFamily="34" charset="0"/>
            </a:rPr>
            <a:t>Poți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pune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bățul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sau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tija</a:t>
          </a:r>
          <a:r>
            <a:rPr lang="en-GB" sz="1400" dirty="0">
              <a:latin typeface="Bahnschrift" panose="020B0502040204020203" pitchFamily="34" charset="0"/>
            </a:rPr>
            <a:t> cu </a:t>
          </a:r>
          <a:r>
            <a:rPr lang="en-GB" sz="1400" dirty="0" err="1">
              <a:latin typeface="Bahnschrift" panose="020B0502040204020203" pitchFamily="34" charset="0"/>
            </a:rPr>
            <a:t>capetele</a:t>
          </a:r>
          <a:r>
            <a:rPr lang="en-GB" sz="1400" dirty="0">
              <a:latin typeface="Bahnschrift" panose="020B0502040204020203" pitchFamily="34" charset="0"/>
            </a:rPr>
            <a:t> pe </a:t>
          </a:r>
          <a:r>
            <a:rPr lang="en-GB" sz="1400" dirty="0" err="1">
              <a:latin typeface="Bahnschrift" panose="020B0502040204020203" pitchFamily="34" charset="0"/>
            </a:rPr>
            <a:t>două</a:t>
          </a:r>
          <a:r>
            <a:rPr lang="en-GB" sz="1400" dirty="0">
              <a:latin typeface="Bahnschrift" panose="020B0502040204020203" pitchFamily="34" charset="0"/>
            </a:rPr>
            <a:t> mese </a:t>
          </a:r>
          <a:r>
            <a:rPr lang="en-GB" sz="1400" dirty="0" err="1">
              <a:latin typeface="Bahnschrift" panose="020B0502040204020203" pitchFamily="34" charset="0"/>
            </a:rPr>
            <a:t>și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apoi</a:t>
          </a:r>
          <a:r>
            <a:rPr lang="en-GB" sz="1400" dirty="0">
              <a:latin typeface="Bahnschrift" panose="020B0502040204020203" pitchFamily="34" charset="0"/>
            </a:rPr>
            <a:t> le </a:t>
          </a:r>
          <a:r>
            <a:rPr lang="en-GB" sz="1400" dirty="0" err="1">
              <a:latin typeface="Bahnschrift" panose="020B0502040204020203" pitchFamily="34" charset="0"/>
            </a:rPr>
            <a:t>poți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fixa</a:t>
          </a:r>
          <a:r>
            <a:rPr lang="en-GB" sz="1400" dirty="0">
              <a:latin typeface="Bahnschrift" panose="020B0502040204020203" pitchFamily="34" charset="0"/>
            </a:rPr>
            <a:t> cu </a:t>
          </a:r>
          <a:r>
            <a:rPr lang="en-GB" sz="1400" dirty="0" err="1">
              <a:latin typeface="Bahnschrift" panose="020B0502040204020203" pitchFamily="34" charset="0"/>
            </a:rPr>
            <a:t>bandă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adezivă</a:t>
          </a:r>
          <a:r>
            <a:rPr lang="en-GB" sz="1400" dirty="0">
              <a:latin typeface="Bahnschrift" panose="020B0502040204020203" pitchFamily="34" charset="0"/>
            </a:rPr>
            <a:t>.</a:t>
          </a:r>
          <a:endParaRPr lang="en-US" sz="1400" dirty="0">
            <a:latin typeface="Bahnschrift" panose="020B0502040204020203" pitchFamily="34" charset="0"/>
          </a:endParaRPr>
        </a:p>
      </dgm:t>
    </dgm:pt>
    <dgm:pt modelId="{E37182C4-2A5E-47DD-ADD5-1D5C81B8F90B}" type="parTrans" cxnId="{46BB44B4-7035-4F39-B649-966A45CAA645}">
      <dgm:prSet/>
      <dgm:spPr/>
      <dgm:t>
        <a:bodyPr/>
        <a:lstStyle/>
        <a:p>
          <a:endParaRPr lang="en-US"/>
        </a:p>
      </dgm:t>
    </dgm:pt>
    <dgm:pt modelId="{747FE35E-FE73-44E6-998E-497BDFCD1997}" type="sibTrans" cxnId="{46BB44B4-7035-4F39-B649-966A45CAA645}">
      <dgm:prSet/>
      <dgm:spPr/>
      <dgm:t>
        <a:bodyPr/>
        <a:lstStyle/>
        <a:p>
          <a:endParaRPr lang="en-US"/>
        </a:p>
      </dgm:t>
    </dgm:pt>
    <dgm:pt modelId="{BD8B38D4-26D7-4119-89CA-363233E72523}">
      <dgm:prSet custT="1"/>
      <dgm:spPr/>
      <dgm:t>
        <a:bodyPr/>
        <a:lstStyle/>
        <a:p>
          <a:r>
            <a:rPr lang="en-GB" sz="1400" dirty="0" err="1">
              <a:latin typeface="Bahnschrift" panose="020B0502040204020203" pitchFamily="34" charset="0"/>
            </a:rPr>
            <a:t>Balanța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astfel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construită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trebuie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etalonată</a:t>
          </a:r>
          <a:r>
            <a:rPr lang="en-GB" sz="1400" dirty="0">
              <a:latin typeface="Bahnschrift" panose="020B0502040204020203" pitchFamily="34" charset="0"/>
            </a:rPr>
            <a:t>. </a:t>
          </a:r>
          <a:r>
            <a:rPr lang="en-GB" sz="1400" dirty="0" err="1">
              <a:latin typeface="Bahnschrift" panose="020B0502040204020203" pitchFamily="34" charset="0"/>
            </a:rPr>
            <a:t>Numără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câte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boabe</a:t>
          </a:r>
          <a:r>
            <a:rPr lang="en-GB" sz="1400" dirty="0">
              <a:latin typeface="Bahnschrift" panose="020B0502040204020203" pitchFamily="34" charset="0"/>
            </a:rPr>
            <a:t> de </a:t>
          </a:r>
          <a:r>
            <a:rPr lang="en-GB" sz="1400" dirty="0" err="1">
              <a:latin typeface="Bahnschrift" panose="020B0502040204020203" pitchFamily="34" charset="0"/>
            </a:rPr>
            <a:t>fasole</a:t>
          </a:r>
          <a:r>
            <a:rPr lang="en-GB" sz="1400" dirty="0">
              <a:latin typeface="Bahnschrift" panose="020B0502040204020203" pitchFamily="34" charset="0"/>
            </a:rPr>
            <a:t> sunt </a:t>
          </a:r>
          <a:r>
            <a:rPr lang="en-GB" sz="1400" dirty="0" err="1">
              <a:latin typeface="Bahnschrift" panose="020B0502040204020203" pitchFamily="34" charset="0"/>
            </a:rPr>
            <a:t>într</a:t>
          </a:r>
          <a:r>
            <a:rPr lang="en-GB" sz="1400" dirty="0">
              <a:latin typeface="Bahnschrift" panose="020B0502040204020203" pitchFamily="34" charset="0"/>
            </a:rPr>
            <a:t>‑o </a:t>
          </a:r>
          <a:r>
            <a:rPr lang="en-GB" sz="1400" dirty="0" err="1">
              <a:latin typeface="Bahnschrift" panose="020B0502040204020203" pitchFamily="34" charset="0"/>
            </a:rPr>
            <a:t>pungă</a:t>
          </a:r>
          <a:r>
            <a:rPr lang="en-GB" sz="1400" dirty="0">
              <a:latin typeface="Bahnschrift" panose="020B0502040204020203" pitchFamily="34" charset="0"/>
            </a:rPr>
            <a:t> cu masa de 500 de </a:t>
          </a:r>
          <a:r>
            <a:rPr lang="en-GB" sz="1400" dirty="0" err="1">
              <a:latin typeface="Bahnschrift" panose="020B0502040204020203" pitchFamily="34" charset="0"/>
            </a:rPr>
            <a:t>grame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și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determină</a:t>
          </a:r>
          <a:r>
            <a:rPr lang="en-GB" sz="1400" dirty="0">
              <a:latin typeface="Bahnschrift" panose="020B0502040204020203" pitchFamily="34" charset="0"/>
            </a:rPr>
            <a:t> masa </a:t>
          </a:r>
          <a:r>
            <a:rPr lang="en-GB" sz="1400" dirty="0" err="1">
              <a:latin typeface="Bahnschrift" panose="020B0502040204020203" pitchFamily="34" charset="0"/>
            </a:rPr>
            <a:t>medie</a:t>
          </a:r>
          <a:r>
            <a:rPr lang="en-GB" sz="1400" dirty="0">
              <a:latin typeface="Bahnschrift" panose="020B0502040204020203" pitchFamily="34" charset="0"/>
            </a:rPr>
            <a:t> a </a:t>
          </a:r>
          <a:r>
            <a:rPr lang="en-GB" sz="1400" dirty="0" err="1">
              <a:latin typeface="Bahnschrift" panose="020B0502040204020203" pitchFamily="34" charset="0"/>
            </a:rPr>
            <a:t>unui</a:t>
          </a:r>
          <a:r>
            <a:rPr lang="en-GB" sz="1400" dirty="0">
              <a:latin typeface="Bahnschrift" panose="020B0502040204020203" pitchFamily="34" charset="0"/>
            </a:rPr>
            <a:t> bob de </a:t>
          </a:r>
          <a:r>
            <a:rPr lang="en-GB" sz="1400" dirty="0" err="1">
              <a:latin typeface="Bahnschrift" panose="020B0502040204020203" pitchFamily="34" charset="0"/>
            </a:rPr>
            <a:t>fasole</a:t>
          </a:r>
          <a:r>
            <a:rPr lang="en-GB" sz="1400" dirty="0">
              <a:latin typeface="Bahnschrift" panose="020B0502040204020203" pitchFamily="34" charset="0"/>
            </a:rPr>
            <a:t>, care </a:t>
          </a:r>
          <a:r>
            <a:rPr lang="en-GB" sz="1400" dirty="0" err="1">
              <a:latin typeface="Bahnschrift" panose="020B0502040204020203" pitchFamily="34" charset="0"/>
            </a:rPr>
            <a:t>va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reprezenta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unitatea</a:t>
          </a:r>
          <a:r>
            <a:rPr lang="en-GB" sz="1400" dirty="0">
              <a:latin typeface="Bahnschrift" panose="020B0502040204020203" pitchFamily="34" charset="0"/>
            </a:rPr>
            <a:t> de </a:t>
          </a:r>
          <a:r>
            <a:rPr lang="en-GB" sz="1400" dirty="0" err="1">
              <a:latin typeface="Bahnschrift" panose="020B0502040204020203" pitchFamily="34" charset="0"/>
            </a:rPr>
            <a:t>măsură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în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procesul</a:t>
          </a:r>
          <a:r>
            <a:rPr lang="en-GB" sz="1400" dirty="0">
              <a:latin typeface="Bahnschrift" panose="020B0502040204020203" pitchFamily="34" charset="0"/>
            </a:rPr>
            <a:t> de </a:t>
          </a:r>
          <a:r>
            <a:rPr lang="en-GB" sz="1400" dirty="0" err="1">
              <a:latin typeface="Bahnschrift" panose="020B0502040204020203" pitchFamily="34" charset="0"/>
            </a:rPr>
            <a:t>cântărire</a:t>
          </a:r>
          <a:r>
            <a:rPr lang="en-GB" sz="1400" dirty="0">
              <a:latin typeface="Bahnschrift" panose="020B0502040204020203" pitchFamily="34" charset="0"/>
            </a:rPr>
            <a:t>.</a:t>
          </a:r>
          <a:endParaRPr lang="en-US" sz="1400" dirty="0">
            <a:latin typeface="Bahnschrift" panose="020B0502040204020203" pitchFamily="34" charset="0"/>
          </a:endParaRPr>
        </a:p>
      </dgm:t>
    </dgm:pt>
    <dgm:pt modelId="{A913A9F3-1964-4F36-B2BC-974A766ED1E8}" type="parTrans" cxnId="{F34CCFF2-B35E-4EB3-AE9B-DAE6B87856B4}">
      <dgm:prSet/>
      <dgm:spPr/>
      <dgm:t>
        <a:bodyPr/>
        <a:lstStyle/>
        <a:p>
          <a:endParaRPr lang="en-US"/>
        </a:p>
      </dgm:t>
    </dgm:pt>
    <dgm:pt modelId="{2C76B27E-C6E0-49DC-8F58-CF40717C2C7B}" type="sibTrans" cxnId="{F34CCFF2-B35E-4EB3-AE9B-DAE6B87856B4}">
      <dgm:prSet/>
      <dgm:spPr/>
      <dgm:t>
        <a:bodyPr/>
        <a:lstStyle/>
        <a:p>
          <a:endParaRPr lang="en-US"/>
        </a:p>
      </dgm:t>
    </dgm:pt>
    <dgm:pt modelId="{839257CA-04DF-4BAA-9396-2187567C58CC}">
      <dgm:prSet custT="1"/>
      <dgm:spPr/>
      <dgm:t>
        <a:bodyPr/>
        <a:lstStyle/>
        <a:p>
          <a:r>
            <a:rPr lang="en-GB" sz="1400" dirty="0">
              <a:latin typeface="Bahnschrift" panose="020B0502040204020203" pitchFamily="34" charset="0"/>
            </a:rPr>
            <a:t>Pune </a:t>
          </a:r>
          <a:r>
            <a:rPr lang="en-GB" sz="1400" dirty="0" err="1">
              <a:latin typeface="Bahnschrift" panose="020B0502040204020203" pitchFamily="34" charset="0"/>
            </a:rPr>
            <a:t>într-unul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dintre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pahare</a:t>
          </a:r>
          <a:r>
            <a:rPr lang="en-GB" sz="1400" dirty="0">
              <a:latin typeface="Bahnschrift" panose="020B0502040204020203" pitchFamily="34" charset="0"/>
            </a:rPr>
            <a:t> un </a:t>
          </a:r>
          <a:r>
            <a:rPr lang="en-GB" sz="1400" dirty="0" err="1">
              <a:latin typeface="Bahnschrift" panose="020B0502040204020203" pitchFamily="34" charset="0"/>
            </a:rPr>
            <a:t>corp</a:t>
          </a:r>
          <a:r>
            <a:rPr lang="en-GB" sz="1400" dirty="0">
              <a:latin typeface="Bahnschrift" panose="020B0502040204020203" pitchFamily="34" charset="0"/>
            </a:rPr>
            <a:t> de </a:t>
          </a:r>
          <a:r>
            <a:rPr lang="en-GB" sz="1400" dirty="0" err="1">
              <a:latin typeface="Bahnschrift" panose="020B0502040204020203" pitchFamily="34" charset="0"/>
            </a:rPr>
            <a:t>cântărit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și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apoi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pune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în</a:t>
          </a:r>
          <a:r>
            <a:rPr lang="en-GB" sz="1400" dirty="0">
              <a:latin typeface="Bahnschrift" panose="020B0502040204020203" pitchFamily="34" charset="0"/>
            </a:rPr>
            <a:t> cel de‑al </a:t>
          </a:r>
          <a:r>
            <a:rPr lang="en-GB" sz="1400" dirty="0" err="1">
              <a:latin typeface="Bahnschrift" panose="020B0502040204020203" pitchFamily="34" charset="0"/>
            </a:rPr>
            <a:t>doilea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pahar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boabe</a:t>
          </a:r>
          <a:r>
            <a:rPr lang="en-GB" sz="1400" dirty="0">
              <a:latin typeface="Bahnschrift" panose="020B0502040204020203" pitchFamily="34" charset="0"/>
            </a:rPr>
            <a:t> de </a:t>
          </a:r>
          <a:r>
            <a:rPr lang="en-GB" sz="1400" dirty="0" err="1">
              <a:latin typeface="Bahnschrift" panose="020B0502040204020203" pitchFamily="34" charset="0"/>
            </a:rPr>
            <a:t>fasole</a:t>
          </a:r>
          <a:r>
            <a:rPr lang="en-GB" sz="1400" dirty="0">
              <a:latin typeface="Bahnschrift" panose="020B0502040204020203" pitchFamily="34" charset="0"/>
            </a:rPr>
            <a:t>, </a:t>
          </a:r>
          <a:r>
            <a:rPr lang="en-GB" sz="1400" dirty="0" err="1">
              <a:latin typeface="Bahnschrift" panose="020B0502040204020203" pitchFamily="34" charset="0"/>
            </a:rPr>
            <a:t>până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când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balanța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va</a:t>
          </a:r>
          <a:r>
            <a:rPr lang="en-GB" sz="1400" dirty="0">
              <a:latin typeface="Bahnschrift" panose="020B0502040204020203" pitchFamily="34" charset="0"/>
            </a:rPr>
            <a:t> fi </a:t>
          </a:r>
          <a:r>
            <a:rPr lang="en-GB" sz="1400" dirty="0" err="1">
              <a:latin typeface="Bahnschrift" panose="020B0502040204020203" pitchFamily="34" charset="0"/>
            </a:rPr>
            <a:t>echilibrată</a:t>
          </a:r>
          <a:r>
            <a:rPr lang="en-GB" sz="1400" dirty="0">
              <a:latin typeface="Bahnschrift" panose="020B0502040204020203" pitchFamily="34" charset="0"/>
            </a:rPr>
            <a:t> (</a:t>
          </a:r>
          <a:r>
            <a:rPr lang="en-GB" sz="1400" dirty="0" err="1">
              <a:latin typeface="Bahnschrift" panose="020B0502040204020203" pitchFamily="34" charset="0"/>
            </a:rPr>
            <a:t>umerașul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va</a:t>
          </a:r>
          <a:r>
            <a:rPr lang="en-GB" sz="1400" dirty="0">
              <a:latin typeface="Bahnschrift" panose="020B0502040204020203" pitchFamily="34" charset="0"/>
            </a:rPr>
            <a:t> fi </a:t>
          </a:r>
          <a:r>
            <a:rPr lang="en-GB" sz="1400" dirty="0" err="1">
              <a:latin typeface="Bahnschrift" panose="020B0502040204020203" pitchFamily="34" charset="0"/>
            </a:rPr>
            <a:t>orizontal</a:t>
          </a:r>
          <a:r>
            <a:rPr lang="en-GB" sz="1400" dirty="0">
              <a:latin typeface="Bahnschrift" panose="020B0502040204020203" pitchFamily="34" charset="0"/>
            </a:rPr>
            <a:t>).</a:t>
          </a:r>
          <a:endParaRPr lang="en-US" sz="1400" dirty="0">
            <a:latin typeface="Bahnschrift" panose="020B0502040204020203" pitchFamily="34" charset="0"/>
          </a:endParaRPr>
        </a:p>
      </dgm:t>
    </dgm:pt>
    <dgm:pt modelId="{D1E9EDBF-F625-4432-A8BA-FCBFD9EDECFA}" type="parTrans" cxnId="{433F4F90-CF39-4414-AED8-FE797F2E66A4}">
      <dgm:prSet/>
      <dgm:spPr/>
      <dgm:t>
        <a:bodyPr/>
        <a:lstStyle/>
        <a:p>
          <a:endParaRPr lang="en-US"/>
        </a:p>
      </dgm:t>
    </dgm:pt>
    <dgm:pt modelId="{DD226E13-B51F-4B5B-9749-4A66E7E97D04}" type="sibTrans" cxnId="{433F4F90-CF39-4414-AED8-FE797F2E66A4}">
      <dgm:prSet/>
      <dgm:spPr/>
      <dgm:t>
        <a:bodyPr/>
        <a:lstStyle/>
        <a:p>
          <a:endParaRPr lang="en-US"/>
        </a:p>
      </dgm:t>
    </dgm:pt>
    <dgm:pt modelId="{ACC284EB-49DE-44A5-891A-F5D6274E9744}">
      <dgm:prSet custT="1"/>
      <dgm:spPr/>
      <dgm:t>
        <a:bodyPr/>
        <a:lstStyle/>
        <a:p>
          <a:r>
            <a:rPr lang="en-GB" sz="1400" dirty="0" err="1">
              <a:latin typeface="Bahnschrift" panose="020B0502040204020203" pitchFamily="34" charset="0"/>
            </a:rPr>
            <a:t>Numără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boabele</a:t>
          </a:r>
          <a:r>
            <a:rPr lang="en-GB" sz="1400" dirty="0">
              <a:latin typeface="Bahnschrift" panose="020B0502040204020203" pitchFamily="34" charset="0"/>
            </a:rPr>
            <a:t> de </a:t>
          </a:r>
          <a:r>
            <a:rPr lang="en-GB" sz="1400" dirty="0" err="1">
              <a:latin typeface="Bahnschrift" panose="020B0502040204020203" pitchFamily="34" charset="0"/>
            </a:rPr>
            <a:t>fasole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și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notează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numărul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într</a:t>
          </a:r>
          <a:r>
            <a:rPr lang="en-GB" sz="1400" dirty="0">
              <a:latin typeface="Bahnschrift" panose="020B0502040204020203" pitchFamily="34" charset="0"/>
            </a:rPr>
            <a:t>‑un </a:t>
          </a:r>
          <a:r>
            <a:rPr lang="en-GB" sz="1400" dirty="0" err="1">
              <a:latin typeface="Bahnschrift" panose="020B0502040204020203" pitchFamily="34" charset="0"/>
            </a:rPr>
            <a:t>tabel</a:t>
          </a:r>
          <a:r>
            <a:rPr lang="en-GB" sz="1400" dirty="0">
              <a:latin typeface="Bahnschrift" panose="020B0502040204020203" pitchFamily="34" charset="0"/>
            </a:rPr>
            <a:t> precum cel de </a:t>
          </a:r>
          <a:r>
            <a:rPr lang="en-GB" sz="1400" dirty="0" err="1">
              <a:latin typeface="Bahnschrift" panose="020B0502040204020203" pitchFamily="34" charset="0"/>
            </a:rPr>
            <a:t>mai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jos.</a:t>
          </a:r>
          <a:endParaRPr lang="en-US" sz="1400" dirty="0">
            <a:latin typeface="Bahnschrift" panose="020B0502040204020203" pitchFamily="34" charset="0"/>
          </a:endParaRPr>
        </a:p>
      </dgm:t>
    </dgm:pt>
    <dgm:pt modelId="{93765B02-CD65-419F-82B6-6891CD808399}" type="parTrans" cxnId="{B1CEC3FC-4B91-41A5-BF1C-F3901FB6B809}">
      <dgm:prSet/>
      <dgm:spPr/>
      <dgm:t>
        <a:bodyPr/>
        <a:lstStyle/>
        <a:p>
          <a:endParaRPr lang="en-US"/>
        </a:p>
      </dgm:t>
    </dgm:pt>
    <dgm:pt modelId="{79F5947F-A0B0-45AF-9305-2AD81EE3F90F}" type="sibTrans" cxnId="{B1CEC3FC-4B91-41A5-BF1C-F3901FB6B809}">
      <dgm:prSet/>
      <dgm:spPr/>
      <dgm:t>
        <a:bodyPr/>
        <a:lstStyle/>
        <a:p>
          <a:endParaRPr lang="en-US"/>
        </a:p>
      </dgm:t>
    </dgm:pt>
    <dgm:pt modelId="{A84334F3-934F-4CC4-88EB-DE7B61652BE2}">
      <dgm:prSet custT="1"/>
      <dgm:spPr/>
      <dgm:t>
        <a:bodyPr/>
        <a:lstStyle/>
        <a:p>
          <a:r>
            <a:rPr lang="en-GB" sz="1400" dirty="0" err="1">
              <a:latin typeface="Bahnschrift" panose="020B0502040204020203" pitchFamily="34" charset="0"/>
            </a:rPr>
            <a:t>Repetă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experimentul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pentru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cântărirea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celorlalte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trei</a:t>
          </a:r>
          <a:r>
            <a:rPr lang="en-GB" sz="1400" dirty="0">
              <a:latin typeface="Bahnschrift" panose="020B0502040204020203" pitchFamily="34" charset="0"/>
            </a:rPr>
            <a:t> </a:t>
          </a:r>
          <a:r>
            <a:rPr lang="en-GB" sz="1400" dirty="0" err="1">
              <a:latin typeface="Bahnschrift" panose="020B0502040204020203" pitchFamily="34" charset="0"/>
            </a:rPr>
            <a:t>corpuri</a:t>
          </a:r>
          <a:r>
            <a:rPr lang="en-GB" sz="1400" dirty="0">
              <a:latin typeface="Bahnschrift" panose="020B0502040204020203" pitchFamily="34" charset="0"/>
            </a:rPr>
            <a:t>.</a:t>
          </a:r>
          <a:endParaRPr lang="en-US" sz="1400" dirty="0">
            <a:latin typeface="Bahnschrift" panose="020B0502040204020203" pitchFamily="34" charset="0"/>
          </a:endParaRPr>
        </a:p>
      </dgm:t>
    </dgm:pt>
    <dgm:pt modelId="{C75B7A7F-2B19-4E72-A0F9-512524121BA3}" type="parTrans" cxnId="{B0462E72-58FF-41AE-830A-E299255B3487}">
      <dgm:prSet/>
      <dgm:spPr/>
      <dgm:t>
        <a:bodyPr/>
        <a:lstStyle/>
        <a:p>
          <a:endParaRPr lang="en-US"/>
        </a:p>
      </dgm:t>
    </dgm:pt>
    <dgm:pt modelId="{2387EC27-38D2-4751-B2E4-A183BF1B7F7C}" type="sibTrans" cxnId="{B0462E72-58FF-41AE-830A-E299255B3487}">
      <dgm:prSet/>
      <dgm:spPr/>
      <dgm:t>
        <a:bodyPr/>
        <a:lstStyle/>
        <a:p>
          <a:endParaRPr lang="en-US"/>
        </a:p>
      </dgm:t>
    </dgm:pt>
    <dgm:pt modelId="{32516436-7EA6-B34C-9378-0A8E2BDEB450}" type="pres">
      <dgm:prSet presAssocID="{8E95BE55-99B6-46AF-B422-DBED9A2C5A5B}" presName="linear" presStyleCnt="0">
        <dgm:presLayoutVars>
          <dgm:animLvl val="lvl"/>
          <dgm:resizeHandles val="exact"/>
        </dgm:presLayoutVars>
      </dgm:prSet>
      <dgm:spPr/>
    </dgm:pt>
    <dgm:pt modelId="{26021C0C-B9B7-7A40-BA93-8952C06A055A}" type="pres">
      <dgm:prSet presAssocID="{C77501EB-EA96-45AD-A34F-2C58D33A4842}" presName="parentText" presStyleLbl="node1" presStyleIdx="0" presStyleCnt="7" custLinFactNeighborX="423" custLinFactNeighborY="-8237">
        <dgm:presLayoutVars>
          <dgm:chMax val="0"/>
          <dgm:bulletEnabled val="1"/>
        </dgm:presLayoutVars>
      </dgm:prSet>
      <dgm:spPr/>
    </dgm:pt>
    <dgm:pt modelId="{5EA47DA6-EC6D-414B-843E-D5A91D63992E}" type="pres">
      <dgm:prSet presAssocID="{AD8BD70C-5977-4C76-8F7E-2EBFBF2306DA}" presName="spacer" presStyleCnt="0"/>
      <dgm:spPr/>
    </dgm:pt>
    <dgm:pt modelId="{1CF45D66-0BBE-4D4B-BADD-B6C5F6E203BA}" type="pres">
      <dgm:prSet presAssocID="{4989DE1C-8A34-44D7-956E-FCA922469769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A439AAA3-3644-E047-AC3C-9A2E3E08BF45}" type="pres">
      <dgm:prSet presAssocID="{4D87F928-651B-4DC6-BB88-8EE639A35E50}" presName="spacer" presStyleCnt="0"/>
      <dgm:spPr/>
    </dgm:pt>
    <dgm:pt modelId="{970CA25D-90DD-E040-A0A6-4A9BD79E91A5}" type="pres">
      <dgm:prSet presAssocID="{4FC8F439-B968-44D4-AA4F-3950F7DE55CE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D615FD7-4972-7945-AE03-74AB0D6EFEC1}" type="pres">
      <dgm:prSet presAssocID="{747FE35E-FE73-44E6-998E-497BDFCD1997}" presName="spacer" presStyleCnt="0"/>
      <dgm:spPr/>
    </dgm:pt>
    <dgm:pt modelId="{EF20C8BF-E061-F246-96B6-97E74314D2EE}" type="pres">
      <dgm:prSet presAssocID="{BD8B38D4-26D7-4119-89CA-363233E72523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D0F67F7E-79D7-BF45-8101-48CCEF1FC4F1}" type="pres">
      <dgm:prSet presAssocID="{2C76B27E-C6E0-49DC-8F58-CF40717C2C7B}" presName="spacer" presStyleCnt="0"/>
      <dgm:spPr/>
    </dgm:pt>
    <dgm:pt modelId="{2101D78C-4C1A-C347-9E19-4FA1B46D87F3}" type="pres">
      <dgm:prSet presAssocID="{839257CA-04DF-4BAA-9396-2187567C58CC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4B168AB3-8654-BD40-9D5D-8F45264C70C7}" type="pres">
      <dgm:prSet presAssocID="{DD226E13-B51F-4B5B-9749-4A66E7E97D04}" presName="spacer" presStyleCnt="0"/>
      <dgm:spPr/>
    </dgm:pt>
    <dgm:pt modelId="{C6FA3E35-720F-C740-B0FF-70ADE8CD17C9}" type="pres">
      <dgm:prSet presAssocID="{ACC284EB-49DE-44A5-891A-F5D6274E9744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5C295AAC-7AE4-B24B-B796-D6CD8F2F467B}" type="pres">
      <dgm:prSet presAssocID="{79F5947F-A0B0-45AF-9305-2AD81EE3F90F}" presName="spacer" presStyleCnt="0"/>
      <dgm:spPr/>
    </dgm:pt>
    <dgm:pt modelId="{292AB5B3-BF50-2A47-86AE-7BBAD8A1CE3D}" type="pres">
      <dgm:prSet presAssocID="{A84334F3-934F-4CC4-88EB-DE7B61652BE2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2E41F528-6970-E04C-867B-16193A46F100}" type="presOf" srcId="{839257CA-04DF-4BAA-9396-2187567C58CC}" destId="{2101D78C-4C1A-C347-9E19-4FA1B46D87F3}" srcOrd="0" destOrd="0" presId="urn:microsoft.com/office/officeart/2005/8/layout/vList2"/>
    <dgm:cxn modelId="{ABC88F3B-235A-AF4F-BC8C-2A2402DCEB81}" type="presOf" srcId="{BD8B38D4-26D7-4119-89CA-363233E72523}" destId="{EF20C8BF-E061-F246-96B6-97E74314D2EE}" srcOrd="0" destOrd="0" presId="urn:microsoft.com/office/officeart/2005/8/layout/vList2"/>
    <dgm:cxn modelId="{6307E14B-DA69-9944-ABCB-C81F254563E8}" type="presOf" srcId="{4989DE1C-8A34-44D7-956E-FCA922469769}" destId="{1CF45D66-0BBE-4D4B-BADD-B6C5F6E203BA}" srcOrd="0" destOrd="0" presId="urn:microsoft.com/office/officeart/2005/8/layout/vList2"/>
    <dgm:cxn modelId="{B0462E72-58FF-41AE-830A-E299255B3487}" srcId="{8E95BE55-99B6-46AF-B422-DBED9A2C5A5B}" destId="{A84334F3-934F-4CC4-88EB-DE7B61652BE2}" srcOrd="6" destOrd="0" parTransId="{C75B7A7F-2B19-4E72-A0F9-512524121BA3}" sibTransId="{2387EC27-38D2-4751-B2E4-A183BF1B7F7C}"/>
    <dgm:cxn modelId="{58E6757C-91C7-E64E-BCF8-FEA546DD9F3F}" type="presOf" srcId="{4FC8F439-B968-44D4-AA4F-3950F7DE55CE}" destId="{970CA25D-90DD-E040-A0A6-4A9BD79E91A5}" srcOrd="0" destOrd="0" presId="urn:microsoft.com/office/officeart/2005/8/layout/vList2"/>
    <dgm:cxn modelId="{A7563F7D-DC25-404B-848E-FF75FF46D592}" srcId="{8E95BE55-99B6-46AF-B422-DBED9A2C5A5B}" destId="{C77501EB-EA96-45AD-A34F-2C58D33A4842}" srcOrd="0" destOrd="0" parTransId="{F72C0CA0-CDD4-4769-9009-A2DEE8BADE01}" sibTransId="{AD8BD70C-5977-4C76-8F7E-2EBFBF2306DA}"/>
    <dgm:cxn modelId="{62DDEA7E-8B33-9B49-B9F0-7CD043E97CDF}" type="presOf" srcId="{A84334F3-934F-4CC4-88EB-DE7B61652BE2}" destId="{292AB5B3-BF50-2A47-86AE-7BBAD8A1CE3D}" srcOrd="0" destOrd="0" presId="urn:microsoft.com/office/officeart/2005/8/layout/vList2"/>
    <dgm:cxn modelId="{433F4F90-CF39-4414-AED8-FE797F2E66A4}" srcId="{8E95BE55-99B6-46AF-B422-DBED9A2C5A5B}" destId="{839257CA-04DF-4BAA-9396-2187567C58CC}" srcOrd="4" destOrd="0" parTransId="{D1E9EDBF-F625-4432-A8BA-FCBFD9EDECFA}" sibTransId="{DD226E13-B51F-4B5B-9749-4A66E7E97D04}"/>
    <dgm:cxn modelId="{46BB44B4-7035-4F39-B649-966A45CAA645}" srcId="{8E95BE55-99B6-46AF-B422-DBED9A2C5A5B}" destId="{4FC8F439-B968-44D4-AA4F-3950F7DE55CE}" srcOrd="2" destOrd="0" parTransId="{E37182C4-2A5E-47DD-ADD5-1D5C81B8F90B}" sibTransId="{747FE35E-FE73-44E6-998E-497BDFCD1997}"/>
    <dgm:cxn modelId="{A70450C7-2F0B-EF4A-B78F-5AA284A20DD2}" type="presOf" srcId="{8E95BE55-99B6-46AF-B422-DBED9A2C5A5B}" destId="{32516436-7EA6-B34C-9378-0A8E2BDEB450}" srcOrd="0" destOrd="0" presId="urn:microsoft.com/office/officeart/2005/8/layout/vList2"/>
    <dgm:cxn modelId="{DB90DCC8-62C6-E74B-8726-5FC6D242801B}" type="presOf" srcId="{ACC284EB-49DE-44A5-891A-F5D6274E9744}" destId="{C6FA3E35-720F-C740-B0FF-70ADE8CD17C9}" srcOrd="0" destOrd="0" presId="urn:microsoft.com/office/officeart/2005/8/layout/vList2"/>
    <dgm:cxn modelId="{8A5D86D9-A1BE-3E4A-80D2-51604F269EA4}" type="presOf" srcId="{C77501EB-EA96-45AD-A34F-2C58D33A4842}" destId="{26021C0C-B9B7-7A40-BA93-8952C06A055A}" srcOrd="0" destOrd="0" presId="urn:microsoft.com/office/officeart/2005/8/layout/vList2"/>
    <dgm:cxn modelId="{74832AED-D604-47A0-94FA-0A12633796C7}" srcId="{8E95BE55-99B6-46AF-B422-DBED9A2C5A5B}" destId="{4989DE1C-8A34-44D7-956E-FCA922469769}" srcOrd="1" destOrd="0" parTransId="{C50BB3EB-B6FB-49FA-B475-3A5DB27A2DE9}" sibTransId="{4D87F928-651B-4DC6-BB88-8EE639A35E50}"/>
    <dgm:cxn modelId="{F34CCFF2-B35E-4EB3-AE9B-DAE6B87856B4}" srcId="{8E95BE55-99B6-46AF-B422-DBED9A2C5A5B}" destId="{BD8B38D4-26D7-4119-89CA-363233E72523}" srcOrd="3" destOrd="0" parTransId="{A913A9F3-1964-4F36-B2BC-974A766ED1E8}" sibTransId="{2C76B27E-C6E0-49DC-8F58-CF40717C2C7B}"/>
    <dgm:cxn modelId="{B1CEC3FC-4B91-41A5-BF1C-F3901FB6B809}" srcId="{8E95BE55-99B6-46AF-B422-DBED9A2C5A5B}" destId="{ACC284EB-49DE-44A5-891A-F5D6274E9744}" srcOrd="5" destOrd="0" parTransId="{93765B02-CD65-419F-82B6-6891CD808399}" sibTransId="{79F5947F-A0B0-45AF-9305-2AD81EE3F90F}"/>
    <dgm:cxn modelId="{EE75B111-0258-1645-A504-CB3AF3CC104E}" type="presParOf" srcId="{32516436-7EA6-B34C-9378-0A8E2BDEB450}" destId="{26021C0C-B9B7-7A40-BA93-8952C06A055A}" srcOrd="0" destOrd="0" presId="urn:microsoft.com/office/officeart/2005/8/layout/vList2"/>
    <dgm:cxn modelId="{8307DC88-79D4-0247-AB7C-614768FB241C}" type="presParOf" srcId="{32516436-7EA6-B34C-9378-0A8E2BDEB450}" destId="{5EA47DA6-EC6D-414B-843E-D5A91D63992E}" srcOrd="1" destOrd="0" presId="urn:microsoft.com/office/officeart/2005/8/layout/vList2"/>
    <dgm:cxn modelId="{BD35D72A-B0EE-7B49-9699-BA55CB6B4D6C}" type="presParOf" srcId="{32516436-7EA6-B34C-9378-0A8E2BDEB450}" destId="{1CF45D66-0BBE-4D4B-BADD-B6C5F6E203BA}" srcOrd="2" destOrd="0" presId="urn:microsoft.com/office/officeart/2005/8/layout/vList2"/>
    <dgm:cxn modelId="{FD0A1FB0-3C24-864C-BA7C-545AFBFA5259}" type="presParOf" srcId="{32516436-7EA6-B34C-9378-0A8E2BDEB450}" destId="{A439AAA3-3644-E047-AC3C-9A2E3E08BF45}" srcOrd="3" destOrd="0" presId="urn:microsoft.com/office/officeart/2005/8/layout/vList2"/>
    <dgm:cxn modelId="{D6127207-C182-FD49-8CDD-1DF1E4168ED7}" type="presParOf" srcId="{32516436-7EA6-B34C-9378-0A8E2BDEB450}" destId="{970CA25D-90DD-E040-A0A6-4A9BD79E91A5}" srcOrd="4" destOrd="0" presId="urn:microsoft.com/office/officeart/2005/8/layout/vList2"/>
    <dgm:cxn modelId="{FB2319EB-2CDB-7B43-90BA-FE9E2C581EC5}" type="presParOf" srcId="{32516436-7EA6-B34C-9378-0A8E2BDEB450}" destId="{6D615FD7-4972-7945-AE03-74AB0D6EFEC1}" srcOrd="5" destOrd="0" presId="urn:microsoft.com/office/officeart/2005/8/layout/vList2"/>
    <dgm:cxn modelId="{27343CC0-DF6A-9F46-9CC7-D00592A6A824}" type="presParOf" srcId="{32516436-7EA6-B34C-9378-0A8E2BDEB450}" destId="{EF20C8BF-E061-F246-96B6-97E74314D2EE}" srcOrd="6" destOrd="0" presId="urn:microsoft.com/office/officeart/2005/8/layout/vList2"/>
    <dgm:cxn modelId="{8F7A7A1A-F0DA-394B-BD5D-6243CE2516C8}" type="presParOf" srcId="{32516436-7EA6-B34C-9378-0A8E2BDEB450}" destId="{D0F67F7E-79D7-BF45-8101-48CCEF1FC4F1}" srcOrd="7" destOrd="0" presId="urn:microsoft.com/office/officeart/2005/8/layout/vList2"/>
    <dgm:cxn modelId="{F72790A9-45BF-224E-97E8-E81A0C9A4617}" type="presParOf" srcId="{32516436-7EA6-B34C-9378-0A8E2BDEB450}" destId="{2101D78C-4C1A-C347-9E19-4FA1B46D87F3}" srcOrd="8" destOrd="0" presId="urn:microsoft.com/office/officeart/2005/8/layout/vList2"/>
    <dgm:cxn modelId="{705D3435-C86B-174F-AD44-0A6202C1C556}" type="presParOf" srcId="{32516436-7EA6-B34C-9378-0A8E2BDEB450}" destId="{4B168AB3-8654-BD40-9D5D-8F45264C70C7}" srcOrd="9" destOrd="0" presId="urn:microsoft.com/office/officeart/2005/8/layout/vList2"/>
    <dgm:cxn modelId="{754C17F7-609C-6740-9F21-FF12334E692B}" type="presParOf" srcId="{32516436-7EA6-B34C-9378-0A8E2BDEB450}" destId="{C6FA3E35-720F-C740-B0FF-70ADE8CD17C9}" srcOrd="10" destOrd="0" presId="urn:microsoft.com/office/officeart/2005/8/layout/vList2"/>
    <dgm:cxn modelId="{D8F00A5A-5CD5-7647-99B1-DF80286101D0}" type="presParOf" srcId="{32516436-7EA6-B34C-9378-0A8E2BDEB450}" destId="{5C295AAC-7AE4-B24B-B796-D6CD8F2F467B}" srcOrd="11" destOrd="0" presId="urn:microsoft.com/office/officeart/2005/8/layout/vList2"/>
    <dgm:cxn modelId="{C4409E53-8761-B346-B81D-C5177A78AAF6}" type="presParOf" srcId="{32516436-7EA6-B34C-9378-0A8E2BDEB450}" destId="{292AB5B3-BF50-2A47-86AE-7BBAD8A1CE3D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15F3EA4-47A0-48EE-9E67-E2404F29708B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338F771-E76B-4338-9313-0BB7DDCC2BC5}">
      <dgm:prSet/>
      <dgm:spPr/>
      <dgm:t>
        <a:bodyPr/>
        <a:lstStyle/>
        <a:p>
          <a:r>
            <a:rPr lang="en-US" dirty="0" err="1">
              <a:latin typeface="Bahnschrift" panose="020B0502040204020203" pitchFamily="34" charset="0"/>
            </a:rPr>
            <a:t>Erori</a:t>
          </a:r>
          <a:r>
            <a:rPr lang="en-US" dirty="0">
              <a:latin typeface="Bahnschrift" panose="020B0502040204020203" pitchFamily="34" charset="0"/>
            </a:rPr>
            <a:t> de instrument</a:t>
          </a:r>
        </a:p>
      </dgm:t>
    </dgm:pt>
    <dgm:pt modelId="{2F15B330-AF74-450F-94E1-3C7CDEAB5E15}" type="parTrans" cxnId="{EFF41FBA-11B9-423C-A5CE-092F00916E46}">
      <dgm:prSet/>
      <dgm:spPr/>
      <dgm:t>
        <a:bodyPr/>
        <a:lstStyle/>
        <a:p>
          <a:endParaRPr lang="en-US"/>
        </a:p>
      </dgm:t>
    </dgm:pt>
    <dgm:pt modelId="{40E49458-B3E1-45F6-B47A-A082463ACB55}" type="sibTrans" cxnId="{EFF41FBA-11B9-423C-A5CE-092F00916E46}">
      <dgm:prSet/>
      <dgm:spPr/>
      <dgm:t>
        <a:bodyPr/>
        <a:lstStyle/>
        <a:p>
          <a:endParaRPr lang="en-US"/>
        </a:p>
      </dgm:t>
    </dgm:pt>
    <dgm:pt modelId="{818D3CF9-2CED-4A50-8A16-A97350FF34BE}">
      <dgm:prSet/>
      <dgm:spPr/>
      <dgm:t>
        <a:bodyPr/>
        <a:lstStyle/>
        <a:p>
          <a:r>
            <a:rPr lang="en-US" dirty="0" err="1">
              <a:latin typeface="Bahnschrift" panose="020B0502040204020203" pitchFamily="34" charset="0"/>
            </a:rPr>
            <a:t>Erori</a:t>
          </a:r>
          <a:r>
            <a:rPr lang="en-US" dirty="0">
              <a:latin typeface="Bahnschrift" panose="020B0502040204020203" pitchFamily="34" charset="0"/>
            </a:rPr>
            <a:t> de </a:t>
          </a:r>
          <a:r>
            <a:rPr lang="en-US" dirty="0" err="1">
              <a:latin typeface="Bahnschrift" panose="020B0502040204020203" pitchFamily="34" charset="0"/>
            </a:rPr>
            <a:t>observator</a:t>
          </a:r>
          <a:endParaRPr lang="en-US" dirty="0">
            <a:latin typeface="Bahnschrift" panose="020B0502040204020203" pitchFamily="34" charset="0"/>
          </a:endParaRPr>
        </a:p>
      </dgm:t>
    </dgm:pt>
    <dgm:pt modelId="{EE30D9DD-5C64-44CA-9EFD-CADA3D9A1330}" type="parTrans" cxnId="{738ED182-0163-482B-854A-6540614BA912}">
      <dgm:prSet/>
      <dgm:spPr/>
      <dgm:t>
        <a:bodyPr/>
        <a:lstStyle/>
        <a:p>
          <a:endParaRPr lang="en-US"/>
        </a:p>
      </dgm:t>
    </dgm:pt>
    <dgm:pt modelId="{D167B9B4-3D6F-40AB-98D9-E8D4EC68A9E3}" type="sibTrans" cxnId="{738ED182-0163-482B-854A-6540614BA912}">
      <dgm:prSet/>
      <dgm:spPr/>
      <dgm:t>
        <a:bodyPr/>
        <a:lstStyle/>
        <a:p>
          <a:endParaRPr lang="en-US"/>
        </a:p>
      </dgm:t>
    </dgm:pt>
    <dgm:pt modelId="{F2312AD4-8DEF-4B4F-958A-9314A8A06CF7}">
      <dgm:prSet/>
      <dgm:spPr/>
      <dgm:t>
        <a:bodyPr/>
        <a:lstStyle/>
        <a:p>
          <a:r>
            <a:rPr lang="en-US" dirty="0" err="1">
              <a:latin typeface="Bahnschrift" panose="020B0502040204020203" pitchFamily="34" charset="0"/>
            </a:rPr>
            <a:t>Erori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grosolane</a:t>
          </a:r>
          <a:endParaRPr lang="en-US" dirty="0">
            <a:latin typeface="Bahnschrift" panose="020B0502040204020203" pitchFamily="34" charset="0"/>
          </a:endParaRPr>
        </a:p>
      </dgm:t>
    </dgm:pt>
    <dgm:pt modelId="{681260F6-D903-4DE4-AF08-FA3C97D47D0C}" type="parTrans" cxnId="{2B96A8AB-3CC8-46C0-9B61-5B88697BAA70}">
      <dgm:prSet/>
      <dgm:spPr/>
      <dgm:t>
        <a:bodyPr/>
        <a:lstStyle/>
        <a:p>
          <a:endParaRPr lang="en-US"/>
        </a:p>
      </dgm:t>
    </dgm:pt>
    <dgm:pt modelId="{01A2A87A-5AB3-4AF1-A0AB-D1785E4E5DA6}" type="sibTrans" cxnId="{2B96A8AB-3CC8-46C0-9B61-5B88697BAA70}">
      <dgm:prSet/>
      <dgm:spPr/>
      <dgm:t>
        <a:bodyPr/>
        <a:lstStyle/>
        <a:p>
          <a:endParaRPr lang="en-US"/>
        </a:p>
      </dgm:t>
    </dgm:pt>
    <dgm:pt modelId="{C533ED00-610B-DA4D-9F87-6AE1F412E53C}" type="pres">
      <dgm:prSet presAssocID="{415F3EA4-47A0-48EE-9E67-E2404F29708B}" presName="linear" presStyleCnt="0">
        <dgm:presLayoutVars>
          <dgm:animLvl val="lvl"/>
          <dgm:resizeHandles val="exact"/>
        </dgm:presLayoutVars>
      </dgm:prSet>
      <dgm:spPr/>
    </dgm:pt>
    <dgm:pt modelId="{A646A928-8C5E-1940-9CB7-99351BC433A1}" type="pres">
      <dgm:prSet presAssocID="{0338F771-E76B-4338-9313-0BB7DDCC2BC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062A0DA-0136-FE49-8CF8-B60703C29F89}" type="pres">
      <dgm:prSet presAssocID="{40E49458-B3E1-45F6-B47A-A082463ACB55}" presName="spacer" presStyleCnt="0"/>
      <dgm:spPr/>
    </dgm:pt>
    <dgm:pt modelId="{903A0D9B-D875-9546-8EB6-464B172A0621}" type="pres">
      <dgm:prSet presAssocID="{818D3CF9-2CED-4A50-8A16-A97350FF34B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A5B6063-98FF-8E42-AC6F-E05948719824}" type="pres">
      <dgm:prSet presAssocID="{D167B9B4-3D6F-40AB-98D9-E8D4EC68A9E3}" presName="spacer" presStyleCnt="0"/>
      <dgm:spPr/>
    </dgm:pt>
    <dgm:pt modelId="{9ED10B01-E764-AE4C-BA07-CE568809B2E2}" type="pres">
      <dgm:prSet presAssocID="{F2312AD4-8DEF-4B4F-958A-9314A8A06CF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2DEFB37-0DEA-BD4A-B472-13A84DF0EC1E}" type="presOf" srcId="{F2312AD4-8DEF-4B4F-958A-9314A8A06CF7}" destId="{9ED10B01-E764-AE4C-BA07-CE568809B2E2}" srcOrd="0" destOrd="0" presId="urn:microsoft.com/office/officeart/2005/8/layout/vList2"/>
    <dgm:cxn modelId="{2E26484B-A94B-554F-8543-3E264ABC6240}" type="presOf" srcId="{415F3EA4-47A0-48EE-9E67-E2404F29708B}" destId="{C533ED00-610B-DA4D-9F87-6AE1F412E53C}" srcOrd="0" destOrd="0" presId="urn:microsoft.com/office/officeart/2005/8/layout/vList2"/>
    <dgm:cxn modelId="{738ED182-0163-482B-854A-6540614BA912}" srcId="{415F3EA4-47A0-48EE-9E67-E2404F29708B}" destId="{818D3CF9-2CED-4A50-8A16-A97350FF34BE}" srcOrd="1" destOrd="0" parTransId="{EE30D9DD-5C64-44CA-9EFD-CADA3D9A1330}" sibTransId="{D167B9B4-3D6F-40AB-98D9-E8D4EC68A9E3}"/>
    <dgm:cxn modelId="{2B96A8AB-3CC8-46C0-9B61-5B88697BAA70}" srcId="{415F3EA4-47A0-48EE-9E67-E2404F29708B}" destId="{F2312AD4-8DEF-4B4F-958A-9314A8A06CF7}" srcOrd="2" destOrd="0" parTransId="{681260F6-D903-4DE4-AF08-FA3C97D47D0C}" sibTransId="{01A2A87A-5AB3-4AF1-A0AB-D1785E4E5DA6}"/>
    <dgm:cxn modelId="{3ABBB8AF-C83B-CC42-8536-4E384832BFFF}" type="presOf" srcId="{818D3CF9-2CED-4A50-8A16-A97350FF34BE}" destId="{903A0D9B-D875-9546-8EB6-464B172A0621}" srcOrd="0" destOrd="0" presId="urn:microsoft.com/office/officeart/2005/8/layout/vList2"/>
    <dgm:cxn modelId="{EFF41FBA-11B9-423C-A5CE-092F00916E46}" srcId="{415F3EA4-47A0-48EE-9E67-E2404F29708B}" destId="{0338F771-E76B-4338-9313-0BB7DDCC2BC5}" srcOrd="0" destOrd="0" parTransId="{2F15B330-AF74-450F-94E1-3C7CDEAB5E15}" sibTransId="{40E49458-B3E1-45F6-B47A-A082463ACB55}"/>
    <dgm:cxn modelId="{BEF778F4-3694-D248-BFAF-D80B1D4FFB3B}" type="presOf" srcId="{0338F771-E76B-4338-9313-0BB7DDCC2BC5}" destId="{A646A928-8C5E-1940-9CB7-99351BC433A1}" srcOrd="0" destOrd="0" presId="urn:microsoft.com/office/officeart/2005/8/layout/vList2"/>
    <dgm:cxn modelId="{B726EED4-E6C1-0D47-B0CA-05640625CEDC}" type="presParOf" srcId="{C533ED00-610B-DA4D-9F87-6AE1F412E53C}" destId="{A646A928-8C5E-1940-9CB7-99351BC433A1}" srcOrd="0" destOrd="0" presId="urn:microsoft.com/office/officeart/2005/8/layout/vList2"/>
    <dgm:cxn modelId="{E2C0686E-D2AB-DD4D-9C51-6B4D81946398}" type="presParOf" srcId="{C533ED00-610B-DA4D-9F87-6AE1F412E53C}" destId="{E062A0DA-0136-FE49-8CF8-B60703C29F89}" srcOrd="1" destOrd="0" presId="urn:microsoft.com/office/officeart/2005/8/layout/vList2"/>
    <dgm:cxn modelId="{2F7F1EC3-C3AD-0D4F-8D6F-4608BE988BC6}" type="presParOf" srcId="{C533ED00-610B-DA4D-9F87-6AE1F412E53C}" destId="{903A0D9B-D875-9546-8EB6-464B172A0621}" srcOrd="2" destOrd="0" presId="urn:microsoft.com/office/officeart/2005/8/layout/vList2"/>
    <dgm:cxn modelId="{1184EF8F-ED21-534A-BFA8-E7C58321E8FF}" type="presParOf" srcId="{C533ED00-610B-DA4D-9F87-6AE1F412E53C}" destId="{EA5B6063-98FF-8E42-AC6F-E05948719824}" srcOrd="3" destOrd="0" presId="urn:microsoft.com/office/officeart/2005/8/layout/vList2"/>
    <dgm:cxn modelId="{82C8BF1F-2453-744B-B63D-291E79D33152}" type="presParOf" srcId="{C533ED00-610B-DA4D-9F87-6AE1F412E53C}" destId="{9ED10B01-E764-AE4C-BA07-CE568809B2E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14F82F-217E-47EF-95F0-9731B5FB74E2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6A765962-1E80-4234-BB5C-5305AAB8FF4D}">
      <dgm:prSet/>
      <dgm:spPr/>
      <dgm:t>
        <a:bodyPr/>
        <a:lstStyle/>
        <a:p>
          <a:r>
            <a:rPr lang="en-US" dirty="0">
              <a:latin typeface="Bahnschrift" panose="020B0502040204020203" pitchFamily="34" charset="0"/>
            </a:rPr>
            <a:t>Cum pot </a:t>
          </a:r>
          <a:r>
            <a:rPr lang="en-US" dirty="0" err="1">
              <a:latin typeface="Bahnschrift" panose="020B0502040204020203" pitchFamily="34" charset="0"/>
            </a:rPr>
            <a:t>creea</a:t>
          </a:r>
          <a:r>
            <a:rPr lang="en-US" dirty="0">
              <a:latin typeface="Bahnschrift" panose="020B0502040204020203" pitchFamily="34" charset="0"/>
            </a:rPr>
            <a:t> o </a:t>
          </a:r>
          <a:r>
            <a:rPr lang="en-US" dirty="0" err="1">
              <a:latin typeface="Bahnschrift" panose="020B0502040204020203" pitchFamily="34" charset="0"/>
            </a:rPr>
            <a:t>balantă</a:t>
          </a:r>
          <a:endParaRPr lang="en-US" dirty="0">
            <a:latin typeface="Bahnschrift" panose="020B0502040204020203" pitchFamily="34" charset="0"/>
          </a:endParaRPr>
        </a:p>
      </dgm:t>
    </dgm:pt>
    <dgm:pt modelId="{E1419A78-31D0-4DEF-B77A-8A2F99238389}" type="parTrans" cxnId="{5634CE89-45A0-451D-A60F-E1018D240D93}">
      <dgm:prSet/>
      <dgm:spPr/>
      <dgm:t>
        <a:bodyPr/>
        <a:lstStyle/>
        <a:p>
          <a:endParaRPr lang="en-US"/>
        </a:p>
      </dgm:t>
    </dgm:pt>
    <dgm:pt modelId="{08366422-7A1C-4043-8396-DB3AA8B02F69}" type="sibTrans" cxnId="{5634CE89-45A0-451D-A60F-E1018D240D93}">
      <dgm:prSet/>
      <dgm:spPr/>
      <dgm:t>
        <a:bodyPr/>
        <a:lstStyle/>
        <a:p>
          <a:endParaRPr lang="en-US"/>
        </a:p>
      </dgm:t>
    </dgm:pt>
    <dgm:pt modelId="{1D851B3D-F13E-4630-9C64-66644A370B5C}">
      <dgm:prSet/>
      <dgm:spPr/>
      <dgm:t>
        <a:bodyPr/>
        <a:lstStyle/>
        <a:p>
          <a:r>
            <a:rPr lang="en-GB" dirty="0">
              <a:latin typeface="Bahnschrift" panose="020B0502040204020203" pitchFamily="34" charset="0"/>
            </a:rPr>
            <a:t>A</a:t>
          </a:r>
          <a:r>
            <a:rPr lang="en-US" dirty="0">
              <a:latin typeface="Bahnschrift" panose="020B0502040204020203" pitchFamily="34" charset="0"/>
            </a:rPr>
            <a:t>m </a:t>
          </a:r>
          <a:r>
            <a:rPr lang="en-US" dirty="0" err="1">
              <a:latin typeface="Bahnschrift" panose="020B0502040204020203" pitchFamily="34" charset="0"/>
            </a:rPr>
            <a:t>recapitulat</a:t>
          </a:r>
          <a:r>
            <a:rPr lang="en-US" dirty="0">
              <a:latin typeface="Bahnschrift" panose="020B0502040204020203" pitchFamily="34" charset="0"/>
            </a:rPr>
            <a:t>  </a:t>
          </a:r>
          <a:r>
            <a:rPr lang="en-US" dirty="0" err="1">
              <a:latin typeface="Bahnschrift" panose="020B0502040204020203" pitchFamily="34" charset="0"/>
            </a:rPr>
            <a:t>tipurile</a:t>
          </a:r>
          <a:r>
            <a:rPr lang="en-US" dirty="0">
              <a:latin typeface="Bahnschrift" panose="020B0502040204020203" pitchFamily="34" charset="0"/>
            </a:rPr>
            <a:t> de </a:t>
          </a:r>
          <a:r>
            <a:rPr lang="en-US" dirty="0" err="1">
              <a:latin typeface="Bahnschrift" panose="020B0502040204020203" pitchFamily="34" charset="0"/>
            </a:rPr>
            <a:t>erori</a:t>
          </a:r>
          <a:r>
            <a:rPr lang="en-US" dirty="0">
              <a:latin typeface="Bahnschrift" panose="020B0502040204020203" pitchFamily="34" charset="0"/>
            </a:rPr>
            <a:t>, </a:t>
          </a:r>
          <a:r>
            <a:rPr lang="en-US" dirty="0" err="1">
              <a:latin typeface="Bahnschrift" panose="020B0502040204020203" pitchFamily="34" charset="0"/>
            </a:rPr>
            <a:t>învățate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în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modului</a:t>
          </a:r>
          <a:r>
            <a:rPr lang="en-US" dirty="0">
              <a:latin typeface="Bahnschrift" panose="020B0502040204020203" pitchFamily="34" charset="0"/>
            </a:rPr>
            <a:t> 1</a:t>
          </a:r>
        </a:p>
      </dgm:t>
    </dgm:pt>
    <dgm:pt modelId="{6BDACE42-800C-428D-9239-2D8010DFA02F}" type="parTrans" cxnId="{AAC085EF-4674-4B87-95D1-3105E67AE9B0}">
      <dgm:prSet/>
      <dgm:spPr/>
      <dgm:t>
        <a:bodyPr/>
        <a:lstStyle/>
        <a:p>
          <a:endParaRPr lang="en-US"/>
        </a:p>
      </dgm:t>
    </dgm:pt>
    <dgm:pt modelId="{92A5C731-B6A5-420D-B910-D6434FF8FBF6}" type="sibTrans" cxnId="{AAC085EF-4674-4B87-95D1-3105E67AE9B0}">
      <dgm:prSet/>
      <dgm:spPr/>
      <dgm:t>
        <a:bodyPr/>
        <a:lstStyle/>
        <a:p>
          <a:endParaRPr lang="en-US"/>
        </a:p>
      </dgm:t>
    </dgm:pt>
    <dgm:pt modelId="{7F840E25-8555-4FCD-880A-B0558F5A8458}">
      <dgm:prSet/>
      <dgm:spPr/>
      <dgm:t>
        <a:bodyPr/>
        <a:lstStyle/>
        <a:p>
          <a:r>
            <a:rPr lang="en-US" dirty="0" err="1">
              <a:latin typeface="Bahnschrift" panose="020B0502040204020203" pitchFamily="34" charset="0"/>
            </a:rPr>
            <a:t>Că</a:t>
          </a:r>
          <a:r>
            <a:rPr lang="en-US" dirty="0">
              <a:latin typeface="Bahnschrift" panose="020B0502040204020203" pitchFamily="34" charset="0"/>
            </a:rPr>
            <a:t> o </a:t>
          </a:r>
          <a:r>
            <a:rPr lang="en-US" dirty="0" err="1">
              <a:latin typeface="Bahnschrift" panose="020B0502040204020203" pitchFamily="34" charset="0"/>
            </a:rPr>
            <a:t>balanța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este</a:t>
          </a:r>
          <a:r>
            <a:rPr lang="en-US" dirty="0">
              <a:latin typeface="Bahnschrift" panose="020B0502040204020203" pitchFamily="34" charset="0"/>
            </a:rPr>
            <a:t> </a:t>
          </a:r>
          <a:r>
            <a:rPr lang="en-US" dirty="0" err="1">
              <a:latin typeface="Bahnschrift" panose="020B0502040204020203" pitchFamily="34" charset="0"/>
            </a:rPr>
            <a:t>ușor</a:t>
          </a:r>
          <a:r>
            <a:rPr lang="en-US" dirty="0">
              <a:latin typeface="Bahnschrift" panose="020B0502040204020203" pitchFamily="34" charset="0"/>
            </a:rPr>
            <a:t> de </a:t>
          </a:r>
          <a:r>
            <a:rPr lang="en-US" dirty="0" err="1">
              <a:latin typeface="Bahnschrift" panose="020B0502040204020203" pitchFamily="34" charset="0"/>
            </a:rPr>
            <a:t>facut</a:t>
          </a:r>
          <a:endParaRPr lang="en-US" dirty="0">
            <a:latin typeface="Bahnschrift" panose="020B0502040204020203" pitchFamily="34" charset="0"/>
          </a:endParaRPr>
        </a:p>
      </dgm:t>
    </dgm:pt>
    <dgm:pt modelId="{82F6FA7A-B87D-42A2-A5E4-618A20621346}" type="parTrans" cxnId="{CD75CBD6-8DD3-400E-9525-BE18F5E4CA74}">
      <dgm:prSet/>
      <dgm:spPr/>
      <dgm:t>
        <a:bodyPr/>
        <a:lstStyle/>
        <a:p>
          <a:endParaRPr lang="en-US"/>
        </a:p>
      </dgm:t>
    </dgm:pt>
    <dgm:pt modelId="{5F65AFC5-FCC4-4E8C-8F51-953DD2EBC3B3}" type="sibTrans" cxnId="{CD75CBD6-8DD3-400E-9525-BE18F5E4CA74}">
      <dgm:prSet/>
      <dgm:spPr/>
      <dgm:t>
        <a:bodyPr/>
        <a:lstStyle/>
        <a:p>
          <a:endParaRPr lang="en-US"/>
        </a:p>
      </dgm:t>
    </dgm:pt>
    <dgm:pt modelId="{E8AC9A08-9D08-5146-8DE7-6DE430417B16}" type="pres">
      <dgm:prSet presAssocID="{3014F82F-217E-47EF-95F0-9731B5FB74E2}" presName="linear" presStyleCnt="0">
        <dgm:presLayoutVars>
          <dgm:animLvl val="lvl"/>
          <dgm:resizeHandles val="exact"/>
        </dgm:presLayoutVars>
      </dgm:prSet>
      <dgm:spPr/>
    </dgm:pt>
    <dgm:pt modelId="{B0B35CA6-5676-274D-8FB2-806334692B0E}" type="pres">
      <dgm:prSet presAssocID="{6A765962-1E80-4234-BB5C-5305AAB8FF4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A6DE3C7-C811-664E-94C9-832DBE833B06}" type="pres">
      <dgm:prSet presAssocID="{08366422-7A1C-4043-8396-DB3AA8B02F69}" presName="spacer" presStyleCnt="0"/>
      <dgm:spPr/>
    </dgm:pt>
    <dgm:pt modelId="{387D3B09-FFA0-A34A-B282-2481F3736BC8}" type="pres">
      <dgm:prSet presAssocID="{1D851B3D-F13E-4630-9C64-66644A370B5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B53AC8F-AC2F-5C44-98DC-E4F56DF557ED}" type="pres">
      <dgm:prSet presAssocID="{92A5C731-B6A5-420D-B910-D6434FF8FBF6}" presName="spacer" presStyleCnt="0"/>
      <dgm:spPr/>
    </dgm:pt>
    <dgm:pt modelId="{6030332C-06A0-9C4F-85B6-F6ACF0EC869A}" type="pres">
      <dgm:prSet presAssocID="{7F840E25-8555-4FCD-880A-B0558F5A845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A418300-89AE-FE43-BF35-F5670468D551}" type="presOf" srcId="{7F840E25-8555-4FCD-880A-B0558F5A8458}" destId="{6030332C-06A0-9C4F-85B6-F6ACF0EC869A}" srcOrd="0" destOrd="0" presId="urn:microsoft.com/office/officeart/2005/8/layout/vList2"/>
    <dgm:cxn modelId="{018CB10F-69C5-D047-93E3-CA156FA0B502}" type="presOf" srcId="{6A765962-1E80-4234-BB5C-5305AAB8FF4D}" destId="{B0B35CA6-5676-274D-8FB2-806334692B0E}" srcOrd="0" destOrd="0" presId="urn:microsoft.com/office/officeart/2005/8/layout/vList2"/>
    <dgm:cxn modelId="{E921F812-EBAF-2D41-BF68-385788BC6F9D}" type="presOf" srcId="{3014F82F-217E-47EF-95F0-9731B5FB74E2}" destId="{E8AC9A08-9D08-5146-8DE7-6DE430417B16}" srcOrd="0" destOrd="0" presId="urn:microsoft.com/office/officeart/2005/8/layout/vList2"/>
    <dgm:cxn modelId="{5634CE89-45A0-451D-A60F-E1018D240D93}" srcId="{3014F82F-217E-47EF-95F0-9731B5FB74E2}" destId="{6A765962-1E80-4234-BB5C-5305AAB8FF4D}" srcOrd="0" destOrd="0" parTransId="{E1419A78-31D0-4DEF-B77A-8A2F99238389}" sibTransId="{08366422-7A1C-4043-8396-DB3AA8B02F69}"/>
    <dgm:cxn modelId="{A7E082C1-18D3-674B-92CA-A3B8E37B2F87}" type="presOf" srcId="{1D851B3D-F13E-4630-9C64-66644A370B5C}" destId="{387D3B09-FFA0-A34A-B282-2481F3736BC8}" srcOrd="0" destOrd="0" presId="urn:microsoft.com/office/officeart/2005/8/layout/vList2"/>
    <dgm:cxn modelId="{CD75CBD6-8DD3-400E-9525-BE18F5E4CA74}" srcId="{3014F82F-217E-47EF-95F0-9731B5FB74E2}" destId="{7F840E25-8555-4FCD-880A-B0558F5A8458}" srcOrd="2" destOrd="0" parTransId="{82F6FA7A-B87D-42A2-A5E4-618A20621346}" sibTransId="{5F65AFC5-FCC4-4E8C-8F51-953DD2EBC3B3}"/>
    <dgm:cxn modelId="{AAC085EF-4674-4B87-95D1-3105E67AE9B0}" srcId="{3014F82F-217E-47EF-95F0-9731B5FB74E2}" destId="{1D851B3D-F13E-4630-9C64-66644A370B5C}" srcOrd="1" destOrd="0" parTransId="{6BDACE42-800C-428D-9239-2D8010DFA02F}" sibTransId="{92A5C731-B6A5-420D-B910-D6434FF8FBF6}"/>
    <dgm:cxn modelId="{FD2D0FF7-984B-9148-9360-16B52F6FCC25}" type="presParOf" srcId="{E8AC9A08-9D08-5146-8DE7-6DE430417B16}" destId="{B0B35CA6-5676-274D-8FB2-806334692B0E}" srcOrd="0" destOrd="0" presId="urn:microsoft.com/office/officeart/2005/8/layout/vList2"/>
    <dgm:cxn modelId="{8DDBCDAF-D081-F346-AF45-F3A54264B245}" type="presParOf" srcId="{E8AC9A08-9D08-5146-8DE7-6DE430417B16}" destId="{EA6DE3C7-C811-664E-94C9-832DBE833B06}" srcOrd="1" destOrd="0" presId="urn:microsoft.com/office/officeart/2005/8/layout/vList2"/>
    <dgm:cxn modelId="{138BF450-ED1C-194E-A6E9-62E53D4F67E7}" type="presParOf" srcId="{E8AC9A08-9D08-5146-8DE7-6DE430417B16}" destId="{387D3B09-FFA0-A34A-B282-2481F3736BC8}" srcOrd="2" destOrd="0" presId="urn:microsoft.com/office/officeart/2005/8/layout/vList2"/>
    <dgm:cxn modelId="{E46352A0-B579-0045-B4C4-69F05E44614D}" type="presParOf" srcId="{E8AC9A08-9D08-5146-8DE7-6DE430417B16}" destId="{CB53AC8F-AC2F-5C44-98DC-E4F56DF557ED}" srcOrd="3" destOrd="0" presId="urn:microsoft.com/office/officeart/2005/8/layout/vList2"/>
    <dgm:cxn modelId="{4DDBAFEC-71FB-044F-9F8C-7D6544D50AF7}" type="presParOf" srcId="{E8AC9A08-9D08-5146-8DE7-6DE430417B16}" destId="{6030332C-06A0-9C4F-85B6-F6ACF0EC869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77F5DC-DD85-E340-90A8-571A7E396431}">
      <dsp:nvSpPr>
        <dsp:cNvPr id="0" name=""/>
        <dsp:cNvSpPr/>
      </dsp:nvSpPr>
      <dsp:spPr>
        <a:xfrm>
          <a:off x="0" y="5215"/>
          <a:ext cx="10782300" cy="1048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 err="1">
              <a:latin typeface="Bahnschrift" panose="020B0502040204020203" pitchFamily="34" charset="0"/>
            </a:rPr>
            <a:t>Găurește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două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pahare</a:t>
          </a:r>
          <a:r>
            <a:rPr lang="en-GB" sz="1800" kern="1200" dirty="0">
              <a:latin typeface="Bahnschrift" panose="020B0502040204020203" pitchFamily="34" charset="0"/>
            </a:rPr>
            <a:t> din plastic cu </a:t>
          </a:r>
          <a:r>
            <a:rPr lang="en-GB" sz="1800" kern="1200" dirty="0" err="1">
              <a:latin typeface="Bahnschrift" panose="020B0502040204020203" pitchFamily="34" charset="0"/>
            </a:rPr>
            <a:t>vârful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unei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foarfece</a:t>
          </a:r>
          <a:r>
            <a:rPr lang="en-GB" sz="1800" kern="1200" dirty="0">
              <a:latin typeface="Bahnschrift" panose="020B0502040204020203" pitchFamily="34" charset="0"/>
            </a:rPr>
            <a:t>, </a:t>
          </a:r>
          <a:r>
            <a:rPr lang="en-GB" sz="1800" kern="1200" dirty="0" err="1">
              <a:latin typeface="Bahnschrift" panose="020B0502040204020203" pitchFamily="34" charset="0"/>
            </a:rPr>
            <a:t>făcând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câte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trei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găuri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mici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în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apropierea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marginii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fiecărui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pahar</a:t>
          </a:r>
          <a:r>
            <a:rPr lang="en-GB" sz="1800" kern="1200" dirty="0">
              <a:latin typeface="Bahnschrift" panose="020B0502040204020203" pitchFamily="34" charset="0"/>
            </a:rPr>
            <a:t>. </a:t>
          </a:r>
          <a:r>
            <a:rPr lang="en-GB" sz="1800" kern="1200" dirty="0" err="1">
              <a:latin typeface="Bahnschrift" panose="020B0502040204020203" pitchFamily="34" charset="0"/>
            </a:rPr>
            <a:t>Găurile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trebuie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să</a:t>
          </a:r>
          <a:r>
            <a:rPr lang="en-GB" sz="1800" kern="1200" dirty="0">
              <a:latin typeface="Bahnschrift" panose="020B0502040204020203" pitchFamily="34" charset="0"/>
            </a:rPr>
            <a:t> fie </a:t>
          </a:r>
          <a:r>
            <a:rPr lang="en-GB" sz="1800" kern="1200" dirty="0" err="1">
              <a:latin typeface="Bahnschrift" panose="020B0502040204020203" pitchFamily="34" charset="0"/>
            </a:rPr>
            <a:t>aflate</a:t>
          </a:r>
          <a:r>
            <a:rPr lang="en-GB" sz="1800" kern="1200" dirty="0">
              <a:latin typeface="Bahnschrift" panose="020B0502040204020203" pitchFamily="34" charset="0"/>
            </a:rPr>
            <a:t> la </a:t>
          </a:r>
          <a:r>
            <a:rPr lang="en-GB" sz="1800" kern="1200" dirty="0" err="1">
              <a:latin typeface="Bahnschrift" panose="020B0502040204020203" pitchFamily="34" charset="0"/>
            </a:rPr>
            <a:t>distanțe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egale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una</a:t>
          </a:r>
          <a:r>
            <a:rPr lang="en-GB" sz="1800" kern="1200" dirty="0">
              <a:latin typeface="Bahnschrift" panose="020B0502040204020203" pitchFamily="34" charset="0"/>
            </a:rPr>
            <a:t> de </a:t>
          </a:r>
          <a:r>
            <a:rPr lang="en-GB" sz="1800" kern="1200" dirty="0" err="1">
              <a:latin typeface="Bahnschrift" panose="020B0502040204020203" pitchFamily="34" charset="0"/>
            </a:rPr>
            <a:t>cealaltă</a:t>
          </a:r>
          <a:r>
            <a:rPr lang="en-GB" sz="1800" kern="1200" dirty="0">
              <a:latin typeface="Bahnschrift" panose="020B0502040204020203" pitchFamily="34" charset="0"/>
            </a:rPr>
            <a:t>.</a:t>
          </a:r>
          <a:endParaRPr lang="en-US" sz="1800" kern="1200" dirty="0">
            <a:latin typeface="Bahnschrift" panose="020B0502040204020203" pitchFamily="34" charset="0"/>
          </a:endParaRPr>
        </a:p>
      </dsp:txBody>
      <dsp:txXfrm>
        <a:off x="51175" y="56390"/>
        <a:ext cx="10679950" cy="945970"/>
      </dsp:txXfrm>
    </dsp:sp>
    <dsp:sp modelId="{62822E8F-3C77-2A48-A3D8-247971C349D9}">
      <dsp:nvSpPr>
        <dsp:cNvPr id="0" name=""/>
        <dsp:cNvSpPr/>
      </dsp:nvSpPr>
      <dsp:spPr>
        <a:xfrm>
          <a:off x="0" y="1214815"/>
          <a:ext cx="10782300" cy="104832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 err="1">
              <a:latin typeface="Bahnschrift" panose="020B0502040204020203" pitchFamily="34" charset="0"/>
            </a:rPr>
            <a:t>Taie</a:t>
          </a:r>
          <a:r>
            <a:rPr lang="en-GB" sz="1800" kern="1200" dirty="0">
              <a:latin typeface="Bahnschrift" panose="020B0502040204020203" pitchFamily="34" charset="0"/>
            </a:rPr>
            <a:t> o </a:t>
          </a:r>
          <a:r>
            <a:rPr lang="en-GB" sz="1800" kern="1200" dirty="0" err="1">
              <a:latin typeface="Bahnschrift" panose="020B0502040204020203" pitchFamily="34" charset="0"/>
            </a:rPr>
            <a:t>sfoară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în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șase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bucăți</a:t>
          </a:r>
          <a:r>
            <a:rPr lang="en-GB" sz="1800" kern="1200" dirty="0">
              <a:latin typeface="Bahnschrift" panose="020B0502040204020203" pitchFamily="34" charset="0"/>
            </a:rPr>
            <a:t>, </a:t>
          </a:r>
          <a:r>
            <a:rPr lang="en-GB" sz="1800" kern="1200" dirty="0" err="1">
              <a:latin typeface="Bahnschrift" panose="020B0502040204020203" pitchFamily="34" charset="0"/>
            </a:rPr>
            <a:t>fiecare</a:t>
          </a:r>
          <a:r>
            <a:rPr lang="en-GB" sz="1800" kern="1200" dirty="0">
              <a:latin typeface="Bahnschrift" panose="020B0502040204020203" pitchFamily="34" charset="0"/>
            </a:rPr>
            <a:t> cu </a:t>
          </a:r>
          <a:r>
            <a:rPr lang="en-GB" sz="1800" kern="1200" dirty="0" err="1">
              <a:latin typeface="Bahnschrift" panose="020B0502040204020203" pitchFamily="34" charset="0"/>
            </a:rPr>
            <a:t>lungimea</a:t>
          </a:r>
          <a:r>
            <a:rPr lang="en-GB" sz="1800" kern="1200" dirty="0">
              <a:latin typeface="Bahnschrift" panose="020B0502040204020203" pitchFamily="34" charset="0"/>
            </a:rPr>
            <a:t> de 15 </a:t>
          </a:r>
          <a:r>
            <a:rPr lang="en-GB" sz="1800" kern="1200" dirty="0" err="1">
              <a:latin typeface="Bahnschrift" panose="020B0502040204020203" pitchFamily="34" charset="0"/>
            </a:rPr>
            <a:t>centimetri</a:t>
          </a:r>
          <a:r>
            <a:rPr lang="en-GB" sz="1800" kern="1200" dirty="0">
              <a:latin typeface="Bahnschrift" panose="020B0502040204020203" pitchFamily="34" charset="0"/>
            </a:rPr>
            <a:t>.</a:t>
          </a:r>
          <a:endParaRPr lang="en-US" sz="1800" kern="1200" dirty="0">
            <a:latin typeface="Bahnschrift" panose="020B0502040204020203" pitchFamily="34" charset="0"/>
          </a:endParaRPr>
        </a:p>
      </dsp:txBody>
      <dsp:txXfrm>
        <a:off x="51175" y="1265990"/>
        <a:ext cx="10679950" cy="945970"/>
      </dsp:txXfrm>
    </dsp:sp>
    <dsp:sp modelId="{FF35AC80-C3CF-8F49-AEB9-A4E0C0E8E76E}">
      <dsp:nvSpPr>
        <dsp:cNvPr id="0" name=""/>
        <dsp:cNvSpPr/>
      </dsp:nvSpPr>
      <dsp:spPr>
        <a:xfrm>
          <a:off x="0" y="2424415"/>
          <a:ext cx="10782300" cy="104832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 err="1">
              <a:latin typeface="Bahnschrift" panose="020B0502040204020203" pitchFamily="34" charset="0"/>
            </a:rPr>
            <a:t>Trece</a:t>
          </a:r>
          <a:r>
            <a:rPr lang="en-GB" sz="1800" kern="1200" dirty="0">
              <a:latin typeface="Bahnschrift" panose="020B0502040204020203" pitchFamily="34" charset="0"/>
            </a:rPr>
            <a:t> o </a:t>
          </a:r>
          <a:r>
            <a:rPr lang="en-GB" sz="1800" kern="1200" dirty="0" err="1">
              <a:latin typeface="Bahnschrift" panose="020B0502040204020203" pitchFamily="34" charset="0"/>
            </a:rPr>
            <a:t>bucată</a:t>
          </a:r>
          <a:r>
            <a:rPr lang="en-GB" sz="1800" kern="1200" dirty="0">
              <a:latin typeface="Bahnschrift" panose="020B0502040204020203" pitchFamily="34" charset="0"/>
            </a:rPr>
            <a:t> de </a:t>
          </a:r>
          <a:r>
            <a:rPr lang="en-GB" sz="1800" kern="1200" dirty="0" err="1">
              <a:latin typeface="Bahnschrift" panose="020B0502040204020203" pitchFamily="34" charset="0"/>
            </a:rPr>
            <a:t>sfoară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printr</a:t>
          </a:r>
          <a:r>
            <a:rPr lang="en-GB" sz="1800" kern="1200" dirty="0">
              <a:latin typeface="Bahnschrift" panose="020B0502040204020203" pitchFamily="34" charset="0"/>
            </a:rPr>
            <a:t>‑un </a:t>
          </a:r>
          <a:r>
            <a:rPr lang="en-GB" sz="1800" kern="1200" dirty="0" err="1">
              <a:latin typeface="Bahnschrift" panose="020B0502040204020203" pitchFamily="34" charset="0"/>
            </a:rPr>
            <a:t>orificiu</a:t>
          </a:r>
          <a:r>
            <a:rPr lang="en-GB" sz="1800" kern="1200" dirty="0">
              <a:latin typeface="Bahnschrift" panose="020B0502040204020203" pitchFamily="34" charset="0"/>
            </a:rPr>
            <a:t> al </a:t>
          </a:r>
          <a:r>
            <a:rPr lang="en-GB" sz="1800" kern="1200" dirty="0" err="1">
              <a:latin typeface="Bahnschrift" panose="020B0502040204020203" pitchFamily="34" charset="0"/>
            </a:rPr>
            <a:t>unuia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dintre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pahare</a:t>
          </a:r>
          <a:r>
            <a:rPr lang="en-GB" sz="1800" kern="1200" dirty="0">
              <a:latin typeface="Bahnschrift" panose="020B0502040204020203" pitchFamily="34" charset="0"/>
            </a:rPr>
            <a:t>, </a:t>
          </a:r>
          <a:r>
            <a:rPr lang="en-GB" sz="1800" kern="1200" dirty="0" err="1">
              <a:latin typeface="Bahnschrift" panose="020B0502040204020203" pitchFamily="34" charset="0"/>
            </a:rPr>
            <a:t>apoi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înnoadă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sfoara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astfel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încât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să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rămână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fixată</a:t>
          </a:r>
          <a:r>
            <a:rPr lang="en-GB" sz="1800" kern="1200" dirty="0">
              <a:latin typeface="Bahnschrift" panose="020B0502040204020203" pitchFamily="34" charset="0"/>
            </a:rPr>
            <a:t> de </a:t>
          </a:r>
          <a:r>
            <a:rPr lang="en-GB" sz="1800" kern="1200" dirty="0" err="1">
              <a:latin typeface="Bahnschrift" panose="020B0502040204020203" pitchFamily="34" charset="0"/>
            </a:rPr>
            <a:t>pahar</a:t>
          </a:r>
          <a:r>
            <a:rPr lang="en-GB" sz="1800" kern="1200" dirty="0">
              <a:latin typeface="Bahnschrift" panose="020B0502040204020203" pitchFamily="34" charset="0"/>
            </a:rPr>
            <a:t>.</a:t>
          </a:r>
          <a:endParaRPr lang="en-US" sz="1800" kern="1200" dirty="0">
            <a:latin typeface="Bahnschrift" panose="020B0502040204020203" pitchFamily="34" charset="0"/>
          </a:endParaRPr>
        </a:p>
      </dsp:txBody>
      <dsp:txXfrm>
        <a:off x="51175" y="2475590"/>
        <a:ext cx="10679950" cy="945970"/>
      </dsp:txXfrm>
    </dsp:sp>
    <dsp:sp modelId="{4D305516-0F79-6A4A-A285-1EFDA60F7B6B}">
      <dsp:nvSpPr>
        <dsp:cNvPr id="0" name=""/>
        <dsp:cNvSpPr/>
      </dsp:nvSpPr>
      <dsp:spPr>
        <a:xfrm>
          <a:off x="0" y="3634015"/>
          <a:ext cx="10782300" cy="104832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 err="1">
              <a:latin typeface="Bahnschrift" panose="020B0502040204020203" pitchFamily="34" charset="0"/>
            </a:rPr>
            <a:t>Fixează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și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celelalte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cinci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sfori</a:t>
          </a:r>
          <a:r>
            <a:rPr lang="en-GB" sz="1800" kern="1200" dirty="0">
              <a:latin typeface="Bahnschrift" panose="020B0502040204020203" pitchFamily="34" charset="0"/>
            </a:rPr>
            <a:t>, </a:t>
          </a:r>
          <a:r>
            <a:rPr lang="en-GB" sz="1800" kern="1200" dirty="0" err="1">
              <a:latin typeface="Bahnschrift" panose="020B0502040204020203" pitchFamily="34" charset="0"/>
            </a:rPr>
            <a:t>astfel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încât</a:t>
          </a:r>
          <a:r>
            <a:rPr lang="en-GB" sz="1800" kern="1200" dirty="0">
              <a:latin typeface="Bahnschrift" panose="020B0502040204020203" pitchFamily="34" charset="0"/>
            </a:rPr>
            <a:t> de </a:t>
          </a:r>
          <a:r>
            <a:rPr lang="en-GB" sz="1800" kern="1200" dirty="0" err="1">
              <a:latin typeface="Bahnschrift" panose="020B0502040204020203" pitchFamily="34" charset="0"/>
            </a:rPr>
            <a:t>fiecare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pahar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să</a:t>
          </a:r>
          <a:r>
            <a:rPr lang="en-GB" sz="1800" kern="1200" dirty="0">
              <a:latin typeface="Bahnschrift" panose="020B0502040204020203" pitchFamily="34" charset="0"/>
            </a:rPr>
            <a:t> fie legate </a:t>
          </a:r>
          <a:r>
            <a:rPr lang="en-GB" sz="1800" kern="1200" dirty="0" err="1">
              <a:latin typeface="Bahnschrift" panose="020B0502040204020203" pitchFamily="34" charset="0"/>
            </a:rPr>
            <a:t>câte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trei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sfori</a:t>
          </a:r>
          <a:r>
            <a:rPr lang="en-GB" sz="1800" kern="1200" dirty="0">
              <a:latin typeface="Bahnschrift" panose="020B0502040204020203" pitchFamily="34" charset="0"/>
            </a:rPr>
            <a:t> de </a:t>
          </a:r>
          <a:r>
            <a:rPr lang="en-GB" sz="1800" kern="1200" dirty="0" err="1">
              <a:latin typeface="Bahnschrift" panose="020B0502040204020203" pitchFamily="34" charset="0"/>
            </a:rPr>
            <a:t>lungimi</a:t>
          </a:r>
          <a:r>
            <a:rPr lang="en-GB" sz="1800" kern="1200" dirty="0">
              <a:latin typeface="Bahnschrift" panose="020B0502040204020203" pitchFamily="34" charset="0"/>
            </a:rPr>
            <a:t> </a:t>
          </a:r>
          <a:r>
            <a:rPr lang="en-GB" sz="1800" kern="1200" dirty="0" err="1">
              <a:latin typeface="Bahnschrift" panose="020B0502040204020203" pitchFamily="34" charset="0"/>
            </a:rPr>
            <a:t>egale</a:t>
          </a:r>
          <a:r>
            <a:rPr lang="en-GB" sz="1800" kern="1200" dirty="0">
              <a:latin typeface="Bahnschrift" panose="020B0502040204020203" pitchFamily="34" charset="0"/>
            </a:rPr>
            <a:t>.</a:t>
          </a:r>
          <a:endParaRPr lang="en-US" sz="1800" kern="1200" dirty="0">
            <a:latin typeface="Bahnschrift" panose="020B0502040204020203" pitchFamily="34" charset="0"/>
          </a:endParaRPr>
        </a:p>
      </dsp:txBody>
      <dsp:txXfrm>
        <a:off x="51175" y="3685190"/>
        <a:ext cx="10679950" cy="9459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021C0C-B9B7-7A40-BA93-8952C06A055A}">
      <dsp:nvSpPr>
        <dsp:cNvPr id="0" name=""/>
        <dsp:cNvSpPr/>
      </dsp:nvSpPr>
      <dsp:spPr>
        <a:xfrm>
          <a:off x="0" y="20144"/>
          <a:ext cx="8407400" cy="7581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 err="1">
              <a:latin typeface="Bahnschrift" panose="020B0502040204020203" pitchFamily="34" charset="0"/>
            </a:rPr>
            <a:t>Leagă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sforile</a:t>
          </a:r>
          <a:r>
            <a:rPr lang="en-GB" sz="1400" kern="1200" dirty="0">
              <a:latin typeface="Bahnschrift" panose="020B0502040204020203" pitchFamily="34" charset="0"/>
            </a:rPr>
            <a:t> de la </a:t>
          </a:r>
          <a:r>
            <a:rPr lang="en-GB" sz="1400" kern="1200" dirty="0" err="1">
              <a:latin typeface="Bahnschrift" panose="020B0502040204020203" pitchFamily="34" charset="0"/>
            </a:rPr>
            <a:t>fiecare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pahar</a:t>
          </a:r>
          <a:r>
            <a:rPr lang="en-GB" sz="1400" kern="1200" dirty="0">
              <a:latin typeface="Bahnschrift" panose="020B0502040204020203" pitchFamily="34" charset="0"/>
            </a:rPr>
            <a:t> de </a:t>
          </a:r>
          <a:r>
            <a:rPr lang="en-GB" sz="1400" kern="1200" dirty="0" err="1">
              <a:latin typeface="Bahnschrift" panose="020B0502040204020203" pitchFamily="34" charset="0"/>
            </a:rPr>
            <a:t>capetele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unui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umeraș</a:t>
          </a:r>
          <a:r>
            <a:rPr lang="en-GB" sz="1400" kern="1200" dirty="0">
              <a:latin typeface="Bahnschrift" panose="020B0502040204020203" pitchFamily="34" charset="0"/>
            </a:rPr>
            <a:t>, ca </a:t>
          </a:r>
          <a:r>
            <a:rPr lang="en-GB" sz="1400" kern="1200" dirty="0" err="1">
              <a:latin typeface="Bahnschrift" panose="020B0502040204020203" pitchFamily="34" charset="0"/>
            </a:rPr>
            <a:t>în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figură</a:t>
          </a:r>
          <a:r>
            <a:rPr lang="en-GB" sz="1400" kern="1200" dirty="0">
              <a:latin typeface="Bahnschrift" panose="020B0502040204020203" pitchFamily="34" charset="0"/>
            </a:rPr>
            <a:t>.</a:t>
          </a:r>
          <a:endParaRPr lang="en-US" sz="1400" kern="1200" dirty="0">
            <a:latin typeface="Bahnschrift" panose="020B0502040204020203" pitchFamily="34" charset="0"/>
          </a:endParaRPr>
        </a:p>
      </dsp:txBody>
      <dsp:txXfrm>
        <a:off x="37010" y="57154"/>
        <a:ext cx="8333380" cy="684140"/>
      </dsp:txXfrm>
    </dsp:sp>
    <dsp:sp modelId="{1CF45D66-0BBE-4D4B-BADD-B6C5F6E203BA}">
      <dsp:nvSpPr>
        <dsp:cNvPr id="0" name=""/>
        <dsp:cNvSpPr/>
      </dsp:nvSpPr>
      <dsp:spPr>
        <a:xfrm>
          <a:off x="0" y="834414"/>
          <a:ext cx="8407400" cy="758160"/>
        </a:xfrm>
        <a:prstGeom prst="roundRect">
          <a:avLst/>
        </a:prstGeom>
        <a:solidFill>
          <a:schemeClr val="accent2">
            <a:hueOff val="-242561"/>
            <a:satOff val="-13988"/>
            <a:lumOff val="14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 err="1">
              <a:latin typeface="Bahnschrift" panose="020B0502040204020203" pitchFamily="34" charset="0"/>
            </a:rPr>
            <a:t>Suspendă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apoi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umerașul</a:t>
          </a:r>
          <a:r>
            <a:rPr lang="en-GB" sz="1400" kern="1200" dirty="0">
              <a:latin typeface="Bahnschrift" panose="020B0502040204020203" pitchFamily="34" charset="0"/>
            </a:rPr>
            <a:t> de un </a:t>
          </a:r>
          <a:r>
            <a:rPr lang="en-GB" sz="1400" kern="1200" dirty="0" err="1">
              <a:latin typeface="Bahnschrift" panose="020B0502040204020203" pitchFamily="34" charset="0"/>
            </a:rPr>
            <a:t>suport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orizontal</a:t>
          </a:r>
          <a:r>
            <a:rPr lang="en-GB" sz="1400" kern="1200" dirty="0">
              <a:latin typeface="Bahnschrift" panose="020B0502040204020203" pitchFamily="34" charset="0"/>
            </a:rPr>
            <a:t>, un </a:t>
          </a:r>
          <a:r>
            <a:rPr lang="en-GB" sz="1400" kern="1200" dirty="0" err="1">
              <a:latin typeface="Bahnschrift" panose="020B0502040204020203" pitchFamily="34" charset="0"/>
            </a:rPr>
            <a:t>băț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sau</a:t>
          </a:r>
          <a:r>
            <a:rPr lang="en-GB" sz="1400" kern="1200" dirty="0">
              <a:latin typeface="Bahnschrift" panose="020B0502040204020203" pitchFamily="34" charset="0"/>
            </a:rPr>
            <a:t> o </a:t>
          </a:r>
          <a:r>
            <a:rPr lang="en-GB" sz="1400" kern="1200" dirty="0" err="1">
              <a:latin typeface="Bahnschrift" panose="020B0502040204020203" pitchFamily="34" charset="0"/>
            </a:rPr>
            <a:t>tijă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fixată</a:t>
          </a:r>
          <a:r>
            <a:rPr lang="en-GB" sz="1400" kern="1200" dirty="0">
              <a:latin typeface="Bahnschrift" panose="020B0502040204020203" pitchFamily="34" charset="0"/>
            </a:rPr>
            <a:t> la </a:t>
          </a:r>
          <a:r>
            <a:rPr lang="en-GB" sz="1400" kern="1200" dirty="0" err="1">
              <a:latin typeface="Bahnschrift" panose="020B0502040204020203" pitchFamily="34" charset="0"/>
            </a:rPr>
            <a:t>capete</a:t>
          </a:r>
          <a:r>
            <a:rPr lang="en-GB" sz="1400" kern="1200" dirty="0">
              <a:latin typeface="Bahnschrift" panose="020B0502040204020203" pitchFamily="34" charset="0"/>
            </a:rPr>
            <a:t>.</a:t>
          </a:r>
          <a:endParaRPr lang="en-US" sz="1400" kern="1200" dirty="0">
            <a:latin typeface="Bahnschrift" panose="020B0502040204020203" pitchFamily="34" charset="0"/>
          </a:endParaRPr>
        </a:p>
      </dsp:txBody>
      <dsp:txXfrm>
        <a:off x="37010" y="871424"/>
        <a:ext cx="8333380" cy="684140"/>
      </dsp:txXfrm>
    </dsp:sp>
    <dsp:sp modelId="{970CA25D-90DD-E040-A0A6-4A9BD79E91A5}">
      <dsp:nvSpPr>
        <dsp:cNvPr id="0" name=""/>
        <dsp:cNvSpPr/>
      </dsp:nvSpPr>
      <dsp:spPr>
        <a:xfrm>
          <a:off x="0" y="1644414"/>
          <a:ext cx="8407400" cy="758160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 err="1">
              <a:latin typeface="Bahnschrift" panose="020B0502040204020203" pitchFamily="34" charset="0"/>
            </a:rPr>
            <a:t>Poți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pune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bățul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sau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tija</a:t>
          </a:r>
          <a:r>
            <a:rPr lang="en-GB" sz="1400" kern="1200" dirty="0">
              <a:latin typeface="Bahnschrift" panose="020B0502040204020203" pitchFamily="34" charset="0"/>
            </a:rPr>
            <a:t> cu </a:t>
          </a:r>
          <a:r>
            <a:rPr lang="en-GB" sz="1400" kern="1200" dirty="0" err="1">
              <a:latin typeface="Bahnschrift" panose="020B0502040204020203" pitchFamily="34" charset="0"/>
            </a:rPr>
            <a:t>capetele</a:t>
          </a:r>
          <a:r>
            <a:rPr lang="en-GB" sz="1400" kern="1200" dirty="0">
              <a:latin typeface="Bahnschrift" panose="020B0502040204020203" pitchFamily="34" charset="0"/>
            </a:rPr>
            <a:t> pe </a:t>
          </a:r>
          <a:r>
            <a:rPr lang="en-GB" sz="1400" kern="1200" dirty="0" err="1">
              <a:latin typeface="Bahnschrift" panose="020B0502040204020203" pitchFamily="34" charset="0"/>
            </a:rPr>
            <a:t>două</a:t>
          </a:r>
          <a:r>
            <a:rPr lang="en-GB" sz="1400" kern="1200" dirty="0">
              <a:latin typeface="Bahnschrift" panose="020B0502040204020203" pitchFamily="34" charset="0"/>
            </a:rPr>
            <a:t> mese </a:t>
          </a:r>
          <a:r>
            <a:rPr lang="en-GB" sz="1400" kern="1200" dirty="0" err="1">
              <a:latin typeface="Bahnschrift" panose="020B0502040204020203" pitchFamily="34" charset="0"/>
            </a:rPr>
            <a:t>și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apoi</a:t>
          </a:r>
          <a:r>
            <a:rPr lang="en-GB" sz="1400" kern="1200" dirty="0">
              <a:latin typeface="Bahnschrift" panose="020B0502040204020203" pitchFamily="34" charset="0"/>
            </a:rPr>
            <a:t> le </a:t>
          </a:r>
          <a:r>
            <a:rPr lang="en-GB" sz="1400" kern="1200" dirty="0" err="1">
              <a:latin typeface="Bahnschrift" panose="020B0502040204020203" pitchFamily="34" charset="0"/>
            </a:rPr>
            <a:t>poți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fixa</a:t>
          </a:r>
          <a:r>
            <a:rPr lang="en-GB" sz="1400" kern="1200" dirty="0">
              <a:latin typeface="Bahnschrift" panose="020B0502040204020203" pitchFamily="34" charset="0"/>
            </a:rPr>
            <a:t> cu </a:t>
          </a:r>
          <a:r>
            <a:rPr lang="en-GB" sz="1400" kern="1200" dirty="0" err="1">
              <a:latin typeface="Bahnschrift" panose="020B0502040204020203" pitchFamily="34" charset="0"/>
            </a:rPr>
            <a:t>bandă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adezivă</a:t>
          </a:r>
          <a:r>
            <a:rPr lang="en-GB" sz="1400" kern="1200" dirty="0">
              <a:latin typeface="Bahnschrift" panose="020B0502040204020203" pitchFamily="34" charset="0"/>
            </a:rPr>
            <a:t>.</a:t>
          </a:r>
          <a:endParaRPr lang="en-US" sz="1400" kern="1200" dirty="0">
            <a:latin typeface="Bahnschrift" panose="020B0502040204020203" pitchFamily="34" charset="0"/>
          </a:endParaRPr>
        </a:p>
      </dsp:txBody>
      <dsp:txXfrm>
        <a:off x="37010" y="1681424"/>
        <a:ext cx="8333380" cy="684140"/>
      </dsp:txXfrm>
    </dsp:sp>
    <dsp:sp modelId="{EF20C8BF-E061-F246-96B6-97E74314D2EE}">
      <dsp:nvSpPr>
        <dsp:cNvPr id="0" name=""/>
        <dsp:cNvSpPr/>
      </dsp:nvSpPr>
      <dsp:spPr>
        <a:xfrm>
          <a:off x="0" y="2454414"/>
          <a:ext cx="8407400" cy="75816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 err="1">
              <a:latin typeface="Bahnschrift" panose="020B0502040204020203" pitchFamily="34" charset="0"/>
            </a:rPr>
            <a:t>Balanța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astfel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construită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trebuie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etalonată</a:t>
          </a:r>
          <a:r>
            <a:rPr lang="en-GB" sz="1400" kern="1200" dirty="0">
              <a:latin typeface="Bahnschrift" panose="020B0502040204020203" pitchFamily="34" charset="0"/>
            </a:rPr>
            <a:t>. </a:t>
          </a:r>
          <a:r>
            <a:rPr lang="en-GB" sz="1400" kern="1200" dirty="0" err="1">
              <a:latin typeface="Bahnschrift" panose="020B0502040204020203" pitchFamily="34" charset="0"/>
            </a:rPr>
            <a:t>Numără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câte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boabe</a:t>
          </a:r>
          <a:r>
            <a:rPr lang="en-GB" sz="1400" kern="1200" dirty="0">
              <a:latin typeface="Bahnschrift" panose="020B0502040204020203" pitchFamily="34" charset="0"/>
            </a:rPr>
            <a:t> de </a:t>
          </a:r>
          <a:r>
            <a:rPr lang="en-GB" sz="1400" kern="1200" dirty="0" err="1">
              <a:latin typeface="Bahnschrift" panose="020B0502040204020203" pitchFamily="34" charset="0"/>
            </a:rPr>
            <a:t>fasole</a:t>
          </a:r>
          <a:r>
            <a:rPr lang="en-GB" sz="1400" kern="1200" dirty="0">
              <a:latin typeface="Bahnschrift" panose="020B0502040204020203" pitchFamily="34" charset="0"/>
            </a:rPr>
            <a:t> sunt </a:t>
          </a:r>
          <a:r>
            <a:rPr lang="en-GB" sz="1400" kern="1200" dirty="0" err="1">
              <a:latin typeface="Bahnschrift" panose="020B0502040204020203" pitchFamily="34" charset="0"/>
            </a:rPr>
            <a:t>într</a:t>
          </a:r>
          <a:r>
            <a:rPr lang="en-GB" sz="1400" kern="1200" dirty="0">
              <a:latin typeface="Bahnschrift" panose="020B0502040204020203" pitchFamily="34" charset="0"/>
            </a:rPr>
            <a:t>‑o </a:t>
          </a:r>
          <a:r>
            <a:rPr lang="en-GB" sz="1400" kern="1200" dirty="0" err="1">
              <a:latin typeface="Bahnschrift" panose="020B0502040204020203" pitchFamily="34" charset="0"/>
            </a:rPr>
            <a:t>pungă</a:t>
          </a:r>
          <a:r>
            <a:rPr lang="en-GB" sz="1400" kern="1200" dirty="0">
              <a:latin typeface="Bahnschrift" panose="020B0502040204020203" pitchFamily="34" charset="0"/>
            </a:rPr>
            <a:t> cu masa de 500 de </a:t>
          </a:r>
          <a:r>
            <a:rPr lang="en-GB" sz="1400" kern="1200" dirty="0" err="1">
              <a:latin typeface="Bahnschrift" panose="020B0502040204020203" pitchFamily="34" charset="0"/>
            </a:rPr>
            <a:t>grame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și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determină</a:t>
          </a:r>
          <a:r>
            <a:rPr lang="en-GB" sz="1400" kern="1200" dirty="0">
              <a:latin typeface="Bahnschrift" panose="020B0502040204020203" pitchFamily="34" charset="0"/>
            </a:rPr>
            <a:t> masa </a:t>
          </a:r>
          <a:r>
            <a:rPr lang="en-GB" sz="1400" kern="1200" dirty="0" err="1">
              <a:latin typeface="Bahnschrift" panose="020B0502040204020203" pitchFamily="34" charset="0"/>
            </a:rPr>
            <a:t>medie</a:t>
          </a:r>
          <a:r>
            <a:rPr lang="en-GB" sz="1400" kern="1200" dirty="0">
              <a:latin typeface="Bahnschrift" panose="020B0502040204020203" pitchFamily="34" charset="0"/>
            </a:rPr>
            <a:t> a </a:t>
          </a:r>
          <a:r>
            <a:rPr lang="en-GB" sz="1400" kern="1200" dirty="0" err="1">
              <a:latin typeface="Bahnschrift" panose="020B0502040204020203" pitchFamily="34" charset="0"/>
            </a:rPr>
            <a:t>unui</a:t>
          </a:r>
          <a:r>
            <a:rPr lang="en-GB" sz="1400" kern="1200" dirty="0">
              <a:latin typeface="Bahnschrift" panose="020B0502040204020203" pitchFamily="34" charset="0"/>
            </a:rPr>
            <a:t> bob de </a:t>
          </a:r>
          <a:r>
            <a:rPr lang="en-GB" sz="1400" kern="1200" dirty="0" err="1">
              <a:latin typeface="Bahnschrift" panose="020B0502040204020203" pitchFamily="34" charset="0"/>
            </a:rPr>
            <a:t>fasole</a:t>
          </a:r>
          <a:r>
            <a:rPr lang="en-GB" sz="1400" kern="1200" dirty="0">
              <a:latin typeface="Bahnschrift" panose="020B0502040204020203" pitchFamily="34" charset="0"/>
            </a:rPr>
            <a:t>, care </a:t>
          </a:r>
          <a:r>
            <a:rPr lang="en-GB" sz="1400" kern="1200" dirty="0" err="1">
              <a:latin typeface="Bahnschrift" panose="020B0502040204020203" pitchFamily="34" charset="0"/>
            </a:rPr>
            <a:t>va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reprezenta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unitatea</a:t>
          </a:r>
          <a:r>
            <a:rPr lang="en-GB" sz="1400" kern="1200" dirty="0">
              <a:latin typeface="Bahnschrift" panose="020B0502040204020203" pitchFamily="34" charset="0"/>
            </a:rPr>
            <a:t> de </a:t>
          </a:r>
          <a:r>
            <a:rPr lang="en-GB" sz="1400" kern="1200" dirty="0" err="1">
              <a:latin typeface="Bahnschrift" panose="020B0502040204020203" pitchFamily="34" charset="0"/>
            </a:rPr>
            <a:t>măsură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în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procesul</a:t>
          </a:r>
          <a:r>
            <a:rPr lang="en-GB" sz="1400" kern="1200" dirty="0">
              <a:latin typeface="Bahnschrift" panose="020B0502040204020203" pitchFamily="34" charset="0"/>
            </a:rPr>
            <a:t> de </a:t>
          </a:r>
          <a:r>
            <a:rPr lang="en-GB" sz="1400" kern="1200" dirty="0" err="1">
              <a:latin typeface="Bahnschrift" panose="020B0502040204020203" pitchFamily="34" charset="0"/>
            </a:rPr>
            <a:t>cântărire</a:t>
          </a:r>
          <a:r>
            <a:rPr lang="en-GB" sz="1400" kern="1200" dirty="0">
              <a:latin typeface="Bahnschrift" panose="020B0502040204020203" pitchFamily="34" charset="0"/>
            </a:rPr>
            <a:t>.</a:t>
          </a:r>
          <a:endParaRPr lang="en-US" sz="1400" kern="1200" dirty="0">
            <a:latin typeface="Bahnschrift" panose="020B0502040204020203" pitchFamily="34" charset="0"/>
          </a:endParaRPr>
        </a:p>
      </dsp:txBody>
      <dsp:txXfrm>
        <a:off x="37010" y="2491424"/>
        <a:ext cx="8333380" cy="684140"/>
      </dsp:txXfrm>
    </dsp:sp>
    <dsp:sp modelId="{2101D78C-4C1A-C347-9E19-4FA1B46D87F3}">
      <dsp:nvSpPr>
        <dsp:cNvPr id="0" name=""/>
        <dsp:cNvSpPr/>
      </dsp:nvSpPr>
      <dsp:spPr>
        <a:xfrm>
          <a:off x="0" y="3264414"/>
          <a:ext cx="8407400" cy="758160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Bahnschrift" panose="020B0502040204020203" pitchFamily="34" charset="0"/>
            </a:rPr>
            <a:t>Pune </a:t>
          </a:r>
          <a:r>
            <a:rPr lang="en-GB" sz="1400" kern="1200" dirty="0" err="1">
              <a:latin typeface="Bahnschrift" panose="020B0502040204020203" pitchFamily="34" charset="0"/>
            </a:rPr>
            <a:t>într-unul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dintre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pahare</a:t>
          </a:r>
          <a:r>
            <a:rPr lang="en-GB" sz="1400" kern="1200" dirty="0">
              <a:latin typeface="Bahnschrift" panose="020B0502040204020203" pitchFamily="34" charset="0"/>
            </a:rPr>
            <a:t> un </a:t>
          </a:r>
          <a:r>
            <a:rPr lang="en-GB" sz="1400" kern="1200" dirty="0" err="1">
              <a:latin typeface="Bahnschrift" panose="020B0502040204020203" pitchFamily="34" charset="0"/>
            </a:rPr>
            <a:t>corp</a:t>
          </a:r>
          <a:r>
            <a:rPr lang="en-GB" sz="1400" kern="1200" dirty="0">
              <a:latin typeface="Bahnschrift" panose="020B0502040204020203" pitchFamily="34" charset="0"/>
            </a:rPr>
            <a:t> de </a:t>
          </a:r>
          <a:r>
            <a:rPr lang="en-GB" sz="1400" kern="1200" dirty="0" err="1">
              <a:latin typeface="Bahnschrift" panose="020B0502040204020203" pitchFamily="34" charset="0"/>
            </a:rPr>
            <a:t>cântărit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și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apoi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pune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în</a:t>
          </a:r>
          <a:r>
            <a:rPr lang="en-GB" sz="1400" kern="1200" dirty="0">
              <a:latin typeface="Bahnschrift" panose="020B0502040204020203" pitchFamily="34" charset="0"/>
            </a:rPr>
            <a:t> cel de‑al </a:t>
          </a:r>
          <a:r>
            <a:rPr lang="en-GB" sz="1400" kern="1200" dirty="0" err="1">
              <a:latin typeface="Bahnschrift" panose="020B0502040204020203" pitchFamily="34" charset="0"/>
            </a:rPr>
            <a:t>doilea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pahar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boabe</a:t>
          </a:r>
          <a:r>
            <a:rPr lang="en-GB" sz="1400" kern="1200" dirty="0">
              <a:latin typeface="Bahnschrift" panose="020B0502040204020203" pitchFamily="34" charset="0"/>
            </a:rPr>
            <a:t> de </a:t>
          </a:r>
          <a:r>
            <a:rPr lang="en-GB" sz="1400" kern="1200" dirty="0" err="1">
              <a:latin typeface="Bahnschrift" panose="020B0502040204020203" pitchFamily="34" charset="0"/>
            </a:rPr>
            <a:t>fasole</a:t>
          </a:r>
          <a:r>
            <a:rPr lang="en-GB" sz="1400" kern="1200" dirty="0">
              <a:latin typeface="Bahnschrift" panose="020B0502040204020203" pitchFamily="34" charset="0"/>
            </a:rPr>
            <a:t>, </a:t>
          </a:r>
          <a:r>
            <a:rPr lang="en-GB" sz="1400" kern="1200" dirty="0" err="1">
              <a:latin typeface="Bahnschrift" panose="020B0502040204020203" pitchFamily="34" charset="0"/>
            </a:rPr>
            <a:t>până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când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balanța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va</a:t>
          </a:r>
          <a:r>
            <a:rPr lang="en-GB" sz="1400" kern="1200" dirty="0">
              <a:latin typeface="Bahnschrift" panose="020B0502040204020203" pitchFamily="34" charset="0"/>
            </a:rPr>
            <a:t> fi </a:t>
          </a:r>
          <a:r>
            <a:rPr lang="en-GB" sz="1400" kern="1200" dirty="0" err="1">
              <a:latin typeface="Bahnschrift" panose="020B0502040204020203" pitchFamily="34" charset="0"/>
            </a:rPr>
            <a:t>echilibrată</a:t>
          </a:r>
          <a:r>
            <a:rPr lang="en-GB" sz="1400" kern="1200" dirty="0">
              <a:latin typeface="Bahnschrift" panose="020B0502040204020203" pitchFamily="34" charset="0"/>
            </a:rPr>
            <a:t> (</a:t>
          </a:r>
          <a:r>
            <a:rPr lang="en-GB" sz="1400" kern="1200" dirty="0" err="1">
              <a:latin typeface="Bahnschrift" panose="020B0502040204020203" pitchFamily="34" charset="0"/>
            </a:rPr>
            <a:t>umerașul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va</a:t>
          </a:r>
          <a:r>
            <a:rPr lang="en-GB" sz="1400" kern="1200" dirty="0">
              <a:latin typeface="Bahnschrift" panose="020B0502040204020203" pitchFamily="34" charset="0"/>
            </a:rPr>
            <a:t> fi </a:t>
          </a:r>
          <a:r>
            <a:rPr lang="en-GB" sz="1400" kern="1200" dirty="0" err="1">
              <a:latin typeface="Bahnschrift" panose="020B0502040204020203" pitchFamily="34" charset="0"/>
            </a:rPr>
            <a:t>orizontal</a:t>
          </a:r>
          <a:r>
            <a:rPr lang="en-GB" sz="1400" kern="1200" dirty="0">
              <a:latin typeface="Bahnschrift" panose="020B0502040204020203" pitchFamily="34" charset="0"/>
            </a:rPr>
            <a:t>).</a:t>
          </a:r>
          <a:endParaRPr lang="en-US" sz="1400" kern="1200" dirty="0">
            <a:latin typeface="Bahnschrift" panose="020B0502040204020203" pitchFamily="34" charset="0"/>
          </a:endParaRPr>
        </a:p>
      </dsp:txBody>
      <dsp:txXfrm>
        <a:off x="37010" y="3301424"/>
        <a:ext cx="8333380" cy="684140"/>
      </dsp:txXfrm>
    </dsp:sp>
    <dsp:sp modelId="{C6FA3E35-720F-C740-B0FF-70ADE8CD17C9}">
      <dsp:nvSpPr>
        <dsp:cNvPr id="0" name=""/>
        <dsp:cNvSpPr/>
      </dsp:nvSpPr>
      <dsp:spPr>
        <a:xfrm>
          <a:off x="0" y="4074414"/>
          <a:ext cx="8407400" cy="758160"/>
        </a:xfrm>
        <a:prstGeom prst="roundRect">
          <a:avLst/>
        </a:prstGeom>
        <a:solidFill>
          <a:schemeClr val="accent2">
            <a:hueOff val="-1212803"/>
            <a:satOff val="-69940"/>
            <a:lumOff val="71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 err="1">
              <a:latin typeface="Bahnschrift" panose="020B0502040204020203" pitchFamily="34" charset="0"/>
            </a:rPr>
            <a:t>Numără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boabele</a:t>
          </a:r>
          <a:r>
            <a:rPr lang="en-GB" sz="1400" kern="1200" dirty="0">
              <a:latin typeface="Bahnschrift" panose="020B0502040204020203" pitchFamily="34" charset="0"/>
            </a:rPr>
            <a:t> de </a:t>
          </a:r>
          <a:r>
            <a:rPr lang="en-GB" sz="1400" kern="1200" dirty="0" err="1">
              <a:latin typeface="Bahnschrift" panose="020B0502040204020203" pitchFamily="34" charset="0"/>
            </a:rPr>
            <a:t>fasole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și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notează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numărul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într</a:t>
          </a:r>
          <a:r>
            <a:rPr lang="en-GB" sz="1400" kern="1200" dirty="0">
              <a:latin typeface="Bahnschrift" panose="020B0502040204020203" pitchFamily="34" charset="0"/>
            </a:rPr>
            <a:t>‑un </a:t>
          </a:r>
          <a:r>
            <a:rPr lang="en-GB" sz="1400" kern="1200" dirty="0" err="1">
              <a:latin typeface="Bahnschrift" panose="020B0502040204020203" pitchFamily="34" charset="0"/>
            </a:rPr>
            <a:t>tabel</a:t>
          </a:r>
          <a:r>
            <a:rPr lang="en-GB" sz="1400" kern="1200" dirty="0">
              <a:latin typeface="Bahnschrift" panose="020B0502040204020203" pitchFamily="34" charset="0"/>
            </a:rPr>
            <a:t> precum cel de </a:t>
          </a:r>
          <a:r>
            <a:rPr lang="en-GB" sz="1400" kern="1200" dirty="0" err="1">
              <a:latin typeface="Bahnschrift" panose="020B0502040204020203" pitchFamily="34" charset="0"/>
            </a:rPr>
            <a:t>mai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jos.</a:t>
          </a:r>
          <a:endParaRPr lang="en-US" sz="1400" kern="1200" dirty="0">
            <a:latin typeface="Bahnschrift" panose="020B0502040204020203" pitchFamily="34" charset="0"/>
          </a:endParaRPr>
        </a:p>
      </dsp:txBody>
      <dsp:txXfrm>
        <a:off x="37010" y="4111424"/>
        <a:ext cx="8333380" cy="684140"/>
      </dsp:txXfrm>
    </dsp:sp>
    <dsp:sp modelId="{292AB5B3-BF50-2A47-86AE-7BBAD8A1CE3D}">
      <dsp:nvSpPr>
        <dsp:cNvPr id="0" name=""/>
        <dsp:cNvSpPr/>
      </dsp:nvSpPr>
      <dsp:spPr>
        <a:xfrm>
          <a:off x="0" y="4884414"/>
          <a:ext cx="8407400" cy="75816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 err="1">
              <a:latin typeface="Bahnschrift" panose="020B0502040204020203" pitchFamily="34" charset="0"/>
            </a:rPr>
            <a:t>Repetă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experimentul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pentru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cântărirea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celorlalte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trei</a:t>
          </a:r>
          <a:r>
            <a:rPr lang="en-GB" sz="1400" kern="1200" dirty="0">
              <a:latin typeface="Bahnschrift" panose="020B0502040204020203" pitchFamily="34" charset="0"/>
            </a:rPr>
            <a:t> </a:t>
          </a:r>
          <a:r>
            <a:rPr lang="en-GB" sz="1400" kern="1200" dirty="0" err="1">
              <a:latin typeface="Bahnschrift" panose="020B0502040204020203" pitchFamily="34" charset="0"/>
            </a:rPr>
            <a:t>corpuri</a:t>
          </a:r>
          <a:r>
            <a:rPr lang="en-GB" sz="1400" kern="1200" dirty="0">
              <a:latin typeface="Bahnschrift" panose="020B0502040204020203" pitchFamily="34" charset="0"/>
            </a:rPr>
            <a:t>.</a:t>
          </a:r>
          <a:endParaRPr lang="en-US" sz="1400" kern="1200" dirty="0">
            <a:latin typeface="Bahnschrift" panose="020B0502040204020203" pitchFamily="34" charset="0"/>
          </a:endParaRPr>
        </a:p>
      </dsp:txBody>
      <dsp:txXfrm>
        <a:off x="37010" y="4921424"/>
        <a:ext cx="8333380" cy="6841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46A928-8C5E-1940-9CB7-99351BC433A1}">
      <dsp:nvSpPr>
        <dsp:cNvPr id="0" name=""/>
        <dsp:cNvSpPr/>
      </dsp:nvSpPr>
      <dsp:spPr>
        <a:xfrm>
          <a:off x="0" y="628655"/>
          <a:ext cx="6666833" cy="129519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 err="1">
              <a:latin typeface="Bahnschrift" panose="020B0502040204020203" pitchFamily="34" charset="0"/>
            </a:rPr>
            <a:t>Erori</a:t>
          </a:r>
          <a:r>
            <a:rPr lang="en-US" sz="5400" kern="1200" dirty="0">
              <a:latin typeface="Bahnschrift" panose="020B0502040204020203" pitchFamily="34" charset="0"/>
            </a:rPr>
            <a:t> de instrument</a:t>
          </a:r>
        </a:p>
      </dsp:txBody>
      <dsp:txXfrm>
        <a:off x="63226" y="691881"/>
        <a:ext cx="6540381" cy="1168738"/>
      </dsp:txXfrm>
    </dsp:sp>
    <dsp:sp modelId="{903A0D9B-D875-9546-8EB6-464B172A0621}">
      <dsp:nvSpPr>
        <dsp:cNvPr id="0" name=""/>
        <dsp:cNvSpPr/>
      </dsp:nvSpPr>
      <dsp:spPr>
        <a:xfrm>
          <a:off x="0" y="2079365"/>
          <a:ext cx="6666833" cy="129519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 err="1">
              <a:latin typeface="Bahnschrift" panose="020B0502040204020203" pitchFamily="34" charset="0"/>
            </a:rPr>
            <a:t>Erori</a:t>
          </a:r>
          <a:r>
            <a:rPr lang="en-US" sz="5400" kern="1200" dirty="0">
              <a:latin typeface="Bahnschrift" panose="020B0502040204020203" pitchFamily="34" charset="0"/>
            </a:rPr>
            <a:t> de </a:t>
          </a:r>
          <a:r>
            <a:rPr lang="en-US" sz="5400" kern="1200" dirty="0" err="1">
              <a:latin typeface="Bahnschrift" panose="020B0502040204020203" pitchFamily="34" charset="0"/>
            </a:rPr>
            <a:t>observator</a:t>
          </a:r>
          <a:endParaRPr lang="en-US" sz="5400" kern="1200" dirty="0">
            <a:latin typeface="Bahnschrift" panose="020B0502040204020203" pitchFamily="34" charset="0"/>
          </a:endParaRPr>
        </a:p>
      </dsp:txBody>
      <dsp:txXfrm>
        <a:off x="63226" y="2142591"/>
        <a:ext cx="6540381" cy="1168738"/>
      </dsp:txXfrm>
    </dsp:sp>
    <dsp:sp modelId="{9ED10B01-E764-AE4C-BA07-CE568809B2E2}">
      <dsp:nvSpPr>
        <dsp:cNvPr id="0" name=""/>
        <dsp:cNvSpPr/>
      </dsp:nvSpPr>
      <dsp:spPr>
        <a:xfrm>
          <a:off x="0" y="3530075"/>
          <a:ext cx="6666833" cy="129519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 err="1">
              <a:latin typeface="Bahnschrift" panose="020B0502040204020203" pitchFamily="34" charset="0"/>
            </a:rPr>
            <a:t>Erori</a:t>
          </a:r>
          <a:r>
            <a:rPr lang="en-US" sz="5400" kern="1200" dirty="0">
              <a:latin typeface="Bahnschrift" panose="020B0502040204020203" pitchFamily="34" charset="0"/>
            </a:rPr>
            <a:t> </a:t>
          </a:r>
          <a:r>
            <a:rPr lang="en-US" sz="5400" kern="1200" dirty="0" err="1">
              <a:latin typeface="Bahnschrift" panose="020B0502040204020203" pitchFamily="34" charset="0"/>
            </a:rPr>
            <a:t>grosolane</a:t>
          </a:r>
          <a:endParaRPr lang="en-US" sz="5400" kern="1200" dirty="0">
            <a:latin typeface="Bahnschrift" panose="020B0502040204020203" pitchFamily="34" charset="0"/>
          </a:endParaRPr>
        </a:p>
      </dsp:txBody>
      <dsp:txXfrm>
        <a:off x="63226" y="3593301"/>
        <a:ext cx="6540381" cy="11687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B35CA6-5676-274D-8FB2-806334692B0E}">
      <dsp:nvSpPr>
        <dsp:cNvPr id="0" name=""/>
        <dsp:cNvSpPr/>
      </dsp:nvSpPr>
      <dsp:spPr>
        <a:xfrm>
          <a:off x="0" y="68435"/>
          <a:ext cx="6334448" cy="152004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>
              <a:latin typeface="Bahnschrift" panose="020B0502040204020203" pitchFamily="34" charset="0"/>
            </a:rPr>
            <a:t>Cum pot </a:t>
          </a:r>
          <a:r>
            <a:rPr lang="en-US" sz="3900" kern="1200" dirty="0" err="1">
              <a:latin typeface="Bahnschrift" panose="020B0502040204020203" pitchFamily="34" charset="0"/>
            </a:rPr>
            <a:t>creea</a:t>
          </a:r>
          <a:r>
            <a:rPr lang="en-US" sz="3900" kern="1200" dirty="0">
              <a:latin typeface="Bahnschrift" panose="020B0502040204020203" pitchFamily="34" charset="0"/>
            </a:rPr>
            <a:t> o </a:t>
          </a:r>
          <a:r>
            <a:rPr lang="en-US" sz="3900" kern="1200" dirty="0" err="1">
              <a:latin typeface="Bahnschrift" panose="020B0502040204020203" pitchFamily="34" charset="0"/>
            </a:rPr>
            <a:t>balantă</a:t>
          </a:r>
          <a:endParaRPr lang="en-US" sz="3900" kern="1200" dirty="0">
            <a:latin typeface="Bahnschrift" panose="020B0502040204020203" pitchFamily="34" charset="0"/>
          </a:endParaRPr>
        </a:p>
      </dsp:txBody>
      <dsp:txXfrm>
        <a:off x="74203" y="142638"/>
        <a:ext cx="6186042" cy="1371643"/>
      </dsp:txXfrm>
    </dsp:sp>
    <dsp:sp modelId="{387D3B09-FFA0-A34A-B282-2481F3736BC8}">
      <dsp:nvSpPr>
        <dsp:cNvPr id="0" name=""/>
        <dsp:cNvSpPr/>
      </dsp:nvSpPr>
      <dsp:spPr>
        <a:xfrm>
          <a:off x="0" y="1700805"/>
          <a:ext cx="6334448" cy="1520049"/>
        </a:xfrm>
        <a:prstGeom prst="roundRect">
          <a:avLst/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 dirty="0">
              <a:latin typeface="Bahnschrift" panose="020B0502040204020203" pitchFamily="34" charset="0"/>
            </a:rPr>
            <a:t>A</a:t>
          </a:r>
          <a:r>
            <a:rPr lang="en-US" sz="3900" kern="1200" dirty="0">
              <a:latin typeface="Bahnschrift" panose="020B0502040204020203" pitchFamily="34" charset="0"/>
            </a:rPr>
            <a:t>m </a:t>
          </a:r>
          <a:r>
            <a:rPr lang="en-US" sz="3900" kern="1200" dirty="0" err="1">
              <a:latin typeface="Bahnschrift" panose="020B0502040204020203" pitchFamily="34" charset="0"/>
            </a:rPr>
            <a:t>recapitulat</a:t>
          </a:r>
          <a:r>
            <a:rPr lang="en-US" sz="3900" kern="1200" dirty="0">
              <a:latin typeface="Bahnschrift" panose="020B0502040204020203" pitchFamily="34" charset="0"/>
            </a:rPr>
            <a:t>  </a:t>
          </a:r>
          <a:r>
            <a:rPr lang="en-US" sz="3900" kern="1200" dirty="0" err="1">
              <a:latin typeface="Bahnschrift" panose="020B0502040204020203" pitchFamily="34" charset="0"/>
            </a:rPr>
            <a:t>tipurile</a:t>
          </a:r>
          <a:r>
            <a:rPr lang="en-US" sz="3900" kern="1200" dirty="0">
              <a:latin typeface="Bahnschrift" panose="020B0502040204020203" pitchFamily="34" charset="0"/>
            </a:rPr>
            <a:t> de </a:t>
          </a:r>
          <a:r>
            <a:rPr lang="en-US" sz="3900" kern="1200" dirty="0" err="1">
              <a:latin typeface="Bahnschrift" panose="020B0502040204020203" pitchFamily="34" charset="0"/>
            </a:rPr>
            <a:t>erori</a:t>
          </a:r>
          <a:r>
            <a:rPr lang="en-US" sz="3900" kern="1200" dirty="0">
              <a:latin typeface="Bahnschrift" panose="020B0502040204020203" pitchFamily="34" charset="0"/>
            </a:rPr>
            <a:t>, </a:t>
          </a:r>
          <a:r>
            <a:rPr lang="en-US" sz="3900" kern="1200" dirty="0" err="1">
              <a:latin typeface="Bahnschrift" panose="020B0502040204020203" pitchFamily="34" charset="0"/>
            </a:rPr>
            <a:t>învățate</a:t>
          </a:r>
          <a:r>
            <a:rPr lang="en-US" sz="3900" kern="1200" dirty="0">
              <a:latin typeface="Bahnschrift" panose="020B0502040204020203" pitchFamily="34" charset="0"/>
            </a:rPr>
            <a:t> </a:t>
          </a:r>
          <a:r>
            <a:rPr lang="en-US" sz="3900" kern="1200" dirty="0" err="1">
              <a:latin typeface="Bahnschrift" panose="020B0502040204020203" pitchFamily="34" charset="0"/>
            </a:rPr>
            <a:t>în</a:t>
          </a:r>
          <a:r>
            <a:rPr lang="en-US" sz="3900" kern="1200" dirty="0">
              <a:latin typeface="Bahnschrift" panose="020B0502040204020203" pitchFamily="34" charset="0"/>
            </a:rPr>
            <a:t> </a:t>
          </a:r>
          <a:r>
            <a:rPr lang="en-US" sz="3900" kern="1200" dirty="0" err="1">
              <a:latin typeface="Bahnschrift" panose="020B0502040204020203" pitchFamily="34" charset="0"/>
            </a:rPr>
            <a:t>modului</a:t>
          </a:r>
          <a:r>
            <a:rPr lang="en-US" sz="3900" kern="1200" dirty="0">
              <a:latin typeface="Bahnschrift" panose="020B0502040204020203" pitchFamily="34" charset="0"/>
            </a:rPr>
            <a:t> 1</a:t>
          </a:r>
        </a:p>
      </dsp:txBody>
      <dsp:txXfrm>
        <a:off x="74203" y="1775008"/>
        <a:ext cx="6186042" cy="1371643"/>
      </dsp:txXfrm>
    </dsp:sp>
    <dsp:sp modelId="{6030332C-06A0-9C4F-85B6-F6ACF0EC869A}">
      <dsp:nvSpPr>
        <dsp:cNvPr id="0" name=""/>
        <dsp:cNvSpPr/>
      </dsp:nvSpPr>
      <dsp:spPr>
        <a:xfrm>
          <a:off x="0" y="3333174"/>
          <a:ext cx="6334448" cy="1520049"/>
        </a:xfrm>
        <a:prstGeom prst="round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 err="1">
              <a:latin typeface="Bahnschrift" panose="020B0502040204020203" pitchFamily="34" charset="0"/>
            </a:rPr>
            <a:t>Că</a:t>
          </a:r>
          <a:r>
            <a:rPr lang="en-US" sz="3900" kern="1200" dirty="0">
              <a:latin typeface="Bahnschrift" panose="020B0502040204020203" pitchFamily="34" charset="0"/>
            </a:rPr>
            <a:t> o </a:t>
          </a:r>
          <a:r>
            <a:rPr lang="en-US" sz="3900" kern="1200" dirty="0" err="1">
              <a:latin typeface="Bahnschrift" panose="020B0502040204020203" pitchFamily="34" charset="0"/>
            </a:rPr>
            <a:t>balanța</a:t>
          </a:r>
          <a:r>
            <a:rPr lang="en-US" sz="3900" kern="1200" dirty="0">
              <a:latin typeface="Bahnschrift" panose="020B0502040204020203" pitchFamily="34" charset="0"/>
            </a:rPr>
            <a:t> </a:t>
          </a:r>
          <a:r>
            <a:rPr lang="en-US" sz="3900" kern="1200" dirty="0" err="1">
              <a:latin typeface="Bahnschrift" panose="020B0502040204020203" pitchFamily="34" charset="0"/>
            </a:rPr>
            <a:t>este</a:t>
          </a:r>
          <a:r>
            <a:rPr lang="en-US" sz="3900" kern="1200" dirty="0">
              <a:latin typeface="Bahnschrift" panose="020B0502040204020203" pitchFamily="34" charset="0"/>
            </a:rPr>
            <a:t> </a:t>
          </a:r>
          <a:r>
            <a:rPr lang="en-US" sz="3900" kern="1200" dirty="0" err="1">
              <a:latin typeface="Bahnschrift" panose="020B0502040204020203" pitchFamily="34" charset="0"/>
            </a:rPr>
            <a:t>ușor</a:t>
          </a:r>
          <a:r>
            <a:rPr lang="en-US" sz="3900" kern="1200" dirty="0">
              <a:latin typeface="Bahnschrift" panose="020B0502040204020203" pitchFamily="34" charset="0"/>
            </a:rPr>
            <a:t> de </a:t>
          </a:r>
          <a:r>
            <a:rPr lang="en-US" sz="3900" kern="1200" dirty="0" err="1">
              <a:latin typeface="Bahnschrift" panose="020B0502040204020203" pitchFamily="34" charset="0"/>
            </a:rPr>
            <a:t>facut</a:t>
          </a:r>
          <a:endParaRPr lang="en-US" sz="3900" kern="1200" dirty="0">
            <a:latin typeface="Bahnschrift" panose="020B0502040204020203" pitchFamily="34" charset="0"/>
          </a:endParaRPr>
        </a:p>
      </dsp:txBody>
      <dsp:txXfrm>
        <a:off x="74203" y="3407377"/>
        <a:ext cx="6186042" cy="13716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E72A47-D8E7-4708-A218-E95F45C843B7}" type="datetimeFigureOut">
              <a:rPr lang="en-US" smtClean="0"/>
              <a:t>2/12/25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99CBC-5243-4EE6-8E2D-6E1F45C81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6267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9D24D-F7AD-4672-8093-387C9A86EF22}" type="datetimeFigureOut">
              <a:rPr lang="en-US" smtClean="0"/>
              <a:t>2/12/25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49B3BA-A246-4728-806B-126A6412B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534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2/12/25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959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2/12/25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806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2/12/25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094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2/12/25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16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2/12/25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862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2/12/25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2/12/25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779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2/12/25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41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2/12/25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898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2/12/25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980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9A2C-825F-4961-A8B9-9611E97E80FE}" type="datetimeFigureOut">
              <a:rPr lang="en-US" smtClean="0"/>
              <a:t>2/12/25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048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F9A2C-825F-4961-A8B9-9611E97E80FE}" type="datetimeFigureOut">
              <a:rPr lang="en-US" smtClean="0"/>
              <a:t>2/12/25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3F533-1FD0-4296-B0D5-FB35874CC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990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188" y="507238"/>
            <a:ext cx="3865212" cy="3845891"/>
          </a:xfrm>
        </p:spPr>
        <p:txBody>
          <a:bodyPr vert="horz" lIns="91440" tIns="45720" rIns="91440" bIns="45720" numCol="1">
            <a:normAutofit/>
          </a:bodyPr>
          <a:lstStyle/>
          <a:p>
            <a:pPr marL="0" indent="0" algn="l" latinLnBrk="0">
              <a:buFontTx/>
              <a:buNone/>
            </a:pPr>
            <a:r>
              <a:rPr lang="ro-RO" altLang="ko-KR" sz="5400" dirty="0">
                <a:solidFill>
                  <a:schemeClr val="bg1"/>
                </a:solidFill>
                <a:latin typeface="Bahnschrift" panose="020B0502040204020203" pitchFamily="34" charset="0"/>
                <a:ea typeface="BM DoHyeon OTF" panose="020B0600000101010101" pitchFamily="34" charset="-127"/>
              </a:rPr>
              <a:t>Cum să faci o balanță?</a:t>
            </a:r>
            <a:endParaRPr lang="ko-KR" altLang="en-US" sz="5400" dirty="0">
              <a:solidFill>
                <a:schemeClr val="bg1"/>
              </a:solidFill>
              <a:latin typeface="Bahnschrift" panose="020B0502040204020203" pitchFamily="34" charset="0"/>
              <a:ea typeface="BM DoHyeon OTF" panose="020B0600000101010101" pitchFamily="34" charset="-127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1188" y="4445204"/>
            <a:ext cx="3624471" cy="1781123"/>
          </a:xfrm>
        </p:spPr>
        <p:txBody>
          <a:bodyPr vert="horz" lIns="91440" tIns="45720" rIns="91440" bIns="45720" numCol="1">
            <a:normAutofit/>
          </a:bodyPr>
          <a:lstStyle/>
          <a:p>
            <a:pPr marL="0" indent="0" algn="l" latinLnBrk="0">
              <a:buFontTx/>
              <a:buNone/>
            </a:pPr>
            <a:r>
              <a:rPr lang="ro-RO" altLang="ko-KR" sz="2000">
                <a:solidFill>
                  <a:schemeClr val="bg1"/>
                </a:solidFill>
                <a:latin typeface="BM DoHyeon OTF" panose="020B0600000101010101" pitchFamily="34" charset="-127"/>
                <a:ea typeface="BM DoHyeon OTF" panose="020B0600000101010101" pitchFamily="34" charset="-127"/>
              </a:rPr>
              <a:t>Tripa Tudor</a:t>
            </a:r>
          </a:p>
          <a:p>
            <a:pPr marL="0" indent="0" algn="l" latinLnBrk="0">
              <a:buFontTx/>
              <a:buNone/>
            </a:pPr>
            <a:r>
              <a:rPr lang="ro-RO" altLang="ko-KR" sz="2000">
                <a:solidFill>
                  <a:schemeClr val="bg1"/>
                </a:solidFill>
                <a:latin typeface="BM DoHyeon OTF" panose="020B0600000101010101" pitchFamily="34" charset="-127"/>
                <a:ea typeface="BM DoHyeon OTF" panose="020B0600000101010101" pitchFamily="34" charset="-127"/>
              </a:rPr>
              <a:t>Clasa VI-E</a:t>
            </a:r>
          </a:p>
          <a:p>
            <a:pPr marL="0" indent="0" algn="l" latinLnBrk="0">
              <a:buFontTx/>
              <a:buNone/>
            </a:pPr>
            <a:r>
              <a:rPr lang="ro-RO" altLang="ko-KR" sz="2000">
                <a:solidFill>
                  <a:schemeClr val="bg1"/>
                </a:solidFill>
                <a:latin typeface="BM DoHyeon OTF" panose="020B0600000101010101" pitchFamily="34" charset="-127"/>
                <a:ea typeface="BM DoHyeon OTF" panose="020B0600000101010101" pitchFamily="34" charset="-127"/>
              </a:rPr>
              <a:t>PROF: Rus Carmen</a:t>
            </a:r>
            <a:endParaRPr lang="ko-KR" altLang="en-US" sz="2000">
              <a:solidFill>
                <a:schemeClr val="bg1"/>
              </a:solidFill>
              <a:latin typeface="BM DoHyeon OTF" panose="020B0600000101010101" pitchFamily="34" charset="-127"/>
              <a:ea typeface="BM DoHyeon OTF" panose="020B0600000101010101" pitchFamily="34" charset="-127"/>
            </a:endParaRPr>
          </a:p>
        </p:txBody>
      </p:sp>
      <p:grpSp>
        <p:nvGrpSpPr>
          <p:cNvPr id="23" name="Graphic 190">
            <a:extLst>
              <a:ext uri="{FF2B5EF4-FFF2-40B4-BE49-F238E27FC236}">
                <a16:creationId xmlns:a16="http://schemas.microsoft.com/office/drawing/2014/main" id="{66FB5A75-BDE2-4F12-A95B-C48788A76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06892" y="1852902"/>
            <a:ext cx="1716356" cy="570346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C86CBC8-A814-4C0C-A287-7C549693D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AA52F4F-14E6-402F-A196-668B9CA9B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7" name="Picture 6" descr="A child holding a swinger over his head&#10;&#10;AI-generated content may be incorrect.">
            <a:extLst>
              <a:ext uri="{FF2B5EF4-FFF2-40B4-BE49-F238E27FC236}">
                <a16:creationId xmlns:a16="http://schemas.microsoft.com/office/drawing/2014/main" id="{7B63E7B9-67CC-4285-C325-81614A84B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5" r="-4" b="20122"/>
          <a:stretch/>
        </p:blipFill>
        <p:spPr>
          <a:xfrm>
            <a:off x="5739828" y="2433371"/>
            <a:ext cx="3755236" cy="3755236"/>
          </a:xfrm>
          <a:custGeom>
            <a:avLst/>
            <a:gdLst/>
            <a:ahLst/>
            <a:cxnLst/>
            <a:rect l="l" t="t" r="r" b="b"/>
            <a:pathLst>
              <a:path w="5290998" h="5290998">
                <a:moveTo>
                  <a:pt x="2645499" y="0"/>
                </a:moveTo>
                <a:cubicBezTo>
                  <a:pt x="4106568" y="0"/>
                  <a:pt x="5290998" y="1184430"/>
                  <a:pt x="5290998" y="2645499"/>
                </a:cubicBezTo>
                <a:cubicBezTo>
                  <a:pt x="5290998" y="4106568"/>
                  <a:pt x="4106568" y="5290998"/>
                  <a:pt x="2645499" y="5290998"/>
                </a:cubicBezTo>
                <a:cubicBezTo>
                  <a:pt x="1184430" y="5290998"/>
                  <a:pt x="0" y="4106568"/>
                  <a:pt x="0" y="2645499"/>
                </a:cubicBezTo>
                <a:cubicBezTo>
                  <a:pt x="0" y="1184430"/>
                  <a:pt x="1184430" y="0"/>
                  <a:pt x="2645499" y="0"/>
                </a:cubicBezTo>
                <a:close/>
              </a:path>
            </a:pathLst>
          </a:custGeom>
        </p:spPr>
      </p:pic>
      <p:pic>
        <p:nvPicPr>
          <p:cNvPr id="5" name="Picture 4" descr="A child holding a swinger with buckets from it&#10;&#10;AI-generated content may be incorrect.">
            <a:extLst>
              <a:ext uri="{FF2B5EF4-FFF2-40B4-BE49-F238E27FC236}">
                <a16:creationId xmlns:a16="http://schemas.microsoft.com/office/drawing/2014/main" id="{75151D61-B003-31C9-9824-911FEAE3C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75" r="5" b="18129"/>
          <a:stretch/>
        </p:blipFill>
        <p:spPr>
          <a:xfrm>
            <a:off x="8414456" y="232636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588520" h="2588520">
                <a:moveTo>
                  <a:pt x="1294260" y="0"/>
                </a:moveTo>
                <a:cubicBezTo>
                  <a:pt x="2009060" y="0"/>
                  <a:pt x="2588520" y="579460"/>
                  <a:pt x="2588520" y="1294260"/>
                </a:cubicBezTo>
                <a:cubicBezTo>
                  <a:pt x="2588520" y="2009060"/>
                  <a:pt x="2009060" y="2588520"/>
                  <a:pt x="1294260" y="2588520"/>
                </a:cubicBezTo>
                <a:cubicBezTo>
                  <a:pt x="579460" y="2588520"/>
                  <a:pt x="0" y="2009060"/>
                  <a:pt x="0" y="1294260"/>
                </a:cubicBezTo>
                <a:cubicBezTo>
                  <a:pt x="0" y="579460"/>
                  <a:pt x="579460" y="0"/>
                  <a:pt x="1294260" y="0"/>
                </a:cubicBezTo>
                <a:close/>
              </a:path>
            </a:pathLst>
          </a:custGeom>
        </p:spPr>
      </p:pic>
      <p:sp>
        <p:nvSpPr>
          <p:cNvPr id="27" name="Graphic 212">
            <a:extLst>
              <a:ext uri="{FF2B5EF4-FFF2-40B4-BE49-F238E27FC236}">
                <a16:creationId xmlns:a16="http://schemas.microsoft.com/office/drawing/2014/main" id="{4D4C00DC-4DC6-4CD2-9E31-F17E6CEBC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79511" y="151388"/>
            <a:ext cx="443964" cy="4439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9" name="Graphic 212">
            <a:extLst>
              <a:ext uri="{FF2B5EF4-FFF2-40B4-BE49-F238E27FC236}">
                <a16:creationId xmlns:a16="http://schemas.microsoft.com/office/drawing/2014/main" id="{F778F7C6-A4AB-4CBC-8CC6-19DF9EE96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79511" y="151388"/>
            <a:ext cx="443964" cy="4439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31" name="Graphic 4">
            <a:extLst>
              <a:ext uri="{FF2B5EF4-FFF2-40B4-BE49-F238E27FC236}">
                <a16:creationId xmlns:a16="http://schemas.microsoft.com/office/drawing/2014/main" id="{63301095-70B2-49AA-8DA9-A35629AD6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865725" y="3995696"/>
            <a:ext cx="1998298" cy="1998316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218E08C-0BEA-45C2-8C09-4141DDDA0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32F6090-14E0-44C6-B9FC-C91047BCD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DB9402B-335C-4892-9E7C-C400E95BE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7A4371D-4448-409A-93F3-0C92E3EBD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80149CB-4B8F-4FD1-AC5E-25670C9EA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2D49A1A-35B0-4620-9D1E-A782A0E97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FF46F08-B1E4-44C1-BD4A-4191D6EAD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DB16610-3D81-4E5C-850D-5D1245C0D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05501B2-83AC-4299-BE5A-8CA16B408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7CF1B90-3B3A-403E-A94F-8B82945D0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6A1CBA9-4AC1-4C42-9429-3FF31DF28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1318D9B-FD39-402A-ADFA-0E6CC789A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33FB08F-B346-47C0-A7CD-1DE53E6C0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93AD6F2-6408-4A8E-9749-CB7388EF3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15D9D2F-1568-4BE3-A54A-69F52492B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AB547A7-0D80-491F-98B4-C6B7CC4F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E2693CD-DAF5-4B26-9A2F-17673BF3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96EEE12-952A-4693-B161-D7071D601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4228DCC-1611-4BDC-90AA-231F67EB1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A163C3C-D3DF-461F-B6A8-90C7C227D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D021D29-2980-41C3-AB83-DA93C105B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C09C1FA-1A9D-49A7-9D73-8B777140A3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B8D8CD4-7B9B-48A5-BC59-0CB859354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24D0A27-A8B0-4020-9399-24127726E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68E8EBA-9F8C-4650-B9BE-38A0A56BC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A460BB3-2605-4AA2-AE1D-B9FB61EBF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E2E38EE-DBBE-4CC1-9498-E7193E1B2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F191D5C-7D2A-4408-A8F2-389D2360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8F7193B-B379-4921-9F17-1841D5061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4C5E53C-6003-4F74-B1CA-C7EA1E499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B97B2B1-1CF5-46A5-940D-AB8F57F59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783F4F1-D8CE-4453-B79B-AD976E272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6A7A4C9-F24F-4F00-A2FA-29E788A09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B694A32-59D6-46E3-8CE4-E4C485C2C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83EBB4C-28FF-41C6-90D6-5F30FC086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707659D-8AE9-49B5-AB29-ECC099F49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C987ECC-9573-46EA-9C4A-7C3CAE39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DAF6708-18C2-4082-B024-6CEA32AE0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2CBB5AE-39E2-4D9B-A834-64D31B003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592DE98-77BF-4E8E-AEB4-1934207BA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AF5D9A0-BA94-4D2B-8479-26C55355B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CAA6A8E-7ACF-4EF7-AAD6-734A009D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3DD3695-F212-4BAD-BBB3-EC1F62474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B1B3ECB-7594-4C5C-B62B-E686C0A89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5EE54C3C-D9E5-4782-B8F6-058EB2D63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AE78EEE-DC43-44E1-AB47-ACB80F94B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47D67EF-1141-4582-866E-FE02FB236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9ECC931-60A1-4628-A34B-4B68DA3CC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587D2BE-3417-44AE-BEEF-57F88CEC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CEB2ED3-A08D-4286-B75D-893289F3F3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C7DB7BB-8173-4377-85B0-032B7BDAB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3EF69B4-3F48-4509-8BF8-926E23BC1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1A86650-1EF5-46E3-885D-96985105A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7EBBDE2-BD90-481F-A671-34E2186FB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7DAF1CB-838D-4C5C-8FB7-76BF677FE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64573DA8-D2F3-4644-AC79-83843615C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1AB53B8-0D5C-44BD-A2A9-ABBF659E1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9B7FA60-B453-4877-8D47-CA1209DF9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A6D2414-BCCC-40E8-B990-47642EFE9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B0F37C2B-B7E6-420D-AD39-3AE4A2FBE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6417E45-D7FC-40B8-AD49-941B28D18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2A8D1963-0C59-476C-AAFA-A7AF4FF50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BE777A9-EC29-46FC-AD21-AC7FD89B1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C63BA1CE-93FB-42C7-8381-765E50023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F30F275-ADC8-4FD1-8B4B-673B37517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B20529C-F2DD-4607-8DEE-19A932968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B8029A9A-DFF9-49CE-8CEE-95A6695F3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6822C2EC-B05D-4CE6-9D59-164769D0E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53A0760F-F576-4A97-94AF-8BBE59084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A76721C-646A-4910-AD1A-BE6B67767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065D4766-CAEC-4074-A9E2-6110A1238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F1A0AC6-319D-49D8-A4FB-17A70E8E8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9502B48-2B92-45BF-B9AC-1102B3807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363AFA7-321F-431C-B2FD-ADCB4D24B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3EDDE1B-7379-4973-8CFD-F3C737104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1F20B58A-2DB8-46B2-9E93-9C8C817DC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5A3EF12-3DA1-4505-A44B-1B9634887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B08812B-9264-47E7-8EC8-1233869F6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2A29F226-A243-410B-BEE4-EBA9DD76F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9DF57348-F837-475C-A7AA-3C7210041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1E41B89A-9A45-4947-ADB0-940040049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6C1F1525-32BC-46E1-84E6-C2BB88730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73A8972-BA44-40C6-B045-83E78C4D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196E956-03D1-4F79-826A-A2F5E3DE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ADA7B07B-EAC8-4FA5-B14F-3ABF8BA7A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93C28672-FF9E-4FE0-AC47-2FDD26CD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E347BAB3-EA9C-4ADD-AE5E-28F2E3C53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321920C4-EE31-4F03-A0D5-A280D3F4B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EBB3D05-4C78-4F10-8D03-8909DBCFB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C65F531-84E4-463F-8791-EB6EDFA63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A63BB6A3-D482-43F2-9F5F-20E163CC4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ABDCCD34-EB5D-4194-8A28-1424E98AE4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058544E-163D-4FFF-9A69-0B3A3F2D66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1041486-0577-4F0E-8DD5-5E20E2672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71D11099-C84E-43AC-9F20-92460E170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E598FB87-8AFF-4C56-9E2C-776F4641E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7701E761-16DE-4350-9718-DD81B37FB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552E747F-E415-4348-A11A-4CABCB64B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C6472F13-E6DE-4469-9563-F478261B6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5C72FE15-910B-4622-A14C-AFA2DFCC0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BAB8F759-DEFA-4D35-B76E-6D3034FB7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A1BBCEBD-DCE2-4354-B878-49ABEC367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CBB3A18-0021-403F-8E24-8805829B4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8FDF7AAC-1EC6-4409-90AB-DBB984883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B9999E8-7D25-4049-8328-685B556DC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77FC8A9-DEAE-424D-B460-12E0F3268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54F9C69A-0DCF-444A-B970-32B412048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8BD94DDA-54FF-48EE-9DAC-C0EA6F91D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18A6989-0132-4CB7-BB68-EEBC4E080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A1357332-D19F-4C2B-B474-21D5539B9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295C7590-8B80-428C-95A9-638B26542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A0E8A31-7520-4726-9D96-43BA8740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9407EEE0-5D8E-4CCC-A91B-0CB523227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3799DFCC-868B-4257-B530-8E8D616CC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F7F5EEB5-FE82-45A8-97C4-88460ABAF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CD76E4C7-EB07-499D-9BC3-FF39C8B61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6EFDF8D-E5F7-4EB8-B8DA-3CC7E21D8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CA6506B-EACA-4FB2-81AB-E028F44786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93E4771-2787-4901-93D8-7E90F3F47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0EA31773-15F1-4605-8787-6891ABB2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1302C213-2CD5-4168-9534-111E6E81A8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9B36C24-2336-41FD-BAC4-6CD69DFD5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CA3AFAFE-D376-4A7B-928B-833531472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C685A00-A4F7-4250-BAAA-70978DADE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52682F3-EDD5-4BDC-BB19-A4540873A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2C5E1880-CFBA-4547-9C23-6D2C43304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439AAF4F-2AAD-4A02-A7FA-FE28D5286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05614144-9309-41ED-8E05-839A6EEFF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24324D6F-A81D-45F2-BA36-C53F1AB0C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6B00668D-07BC-47CF-9D1E-F94EC7C56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BCF78A89-29F2-4973-8463-DF3C57EFB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F5BCB645-FB02-40FC-99A4-06CA3F1B2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F6115A3A-2FBE-4633-A426-37D05BC07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AEFD8D2F-B95A-4C0A-AE85-53171B29F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4DD4F397-1F35-4E06-8EC1-8F58C5191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B031E5E0-C77D-49F7-ADF2-258D23052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3F044DE9-FE64-4C30-8191-7E1547880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B18BCEB-85ED-4077-ACB7-FEB2F644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00C0927E-2CCF-4F8E-8A54-22B8A93C9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0C3350E-04F5-4FED-9991-4DD964E09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43D0338-A6C9-4866-8D0C-072664518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40EA171B-27E2-4100-9D5F-123CF6E7F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22FD540C-F3DF-40F5-B2BE-BBD113EF4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57768D93-FAD4-4236-969B-B8EE8E88F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0F5E0490-21C2-4EF6-950D-38814F32C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8E981C9B-710F-4034-AE82-28B1B0724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CC62C2CC-DBAE-4877-8F55-02FE00AE8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D8F57D8B-1988-441F-9DAE-A525DA5E9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6715F028-3A13-4D5F-86C4-74C0AD81D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C6C9B50-47B3-44E7-B897-43D010A18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3F602F0-702E-4D5F-A4FC-0E602C02B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9F379870-B34C-4DFC-9F0A-BDAB8C89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641092AC-FED1-4D1D-B57C-0AC883CA9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EA8A0B5E-5BB1-46AF-AC31-7D3756F3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1C519384-2192-432B-B768-64B4BC2D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13C77A9D-44F0-4289-A611-D8AF81357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0A54AEDC-E418-4E02-A713-6CE30C0CD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24FECFE3-9F31-47B0-B17F-CF2A1CEE8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8167DF4-8B16-419B-B7BA-2FD5FF6CC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A543D24F-44C0-4DDF-A30E-8C8407548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63DEAE3C-3931-41EE-B4A1-F9385602B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B11945CD-32F6-4C09-82AF-551051231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9109F44F-512F-4792-AED2-ECA80DDE1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9B9E19B-BC56-46F2-BFFF-1688CEA55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F573BDDE-4AED-43FB-B8D1-B5F370893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EFFDA684-6DFF-4629-830E-6F2ACAB8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92E23250-6349-4726-AF61-08A57B3A2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8536AAE6-5497-4B0A-9C9F-4EAA1BB32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52B72898-B9DE-4574-BB20-0C317954D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2395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525449-527E-A402-988D-67C295156036}"/>
              </a:ext>
            </a:extLst>
          </p:cNvPr>
          <p:cNvSpPr txBox="1"/>
          <p:nvPr/>
        </p:nvSpPr>
        <p:spPr>
          <a:xfrm>
            <a:off x="8115296" y="489507"/>
            <a:ext cx="4076703" cy="16554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latin typeface="Bahnschrift" panose="020B0502040204020203" pitchFamily="34" charset="0"/>
                <a:ea typeface="+mj-ea"/>
                <a:cs typeface="+mj-cs"/>
              </a:rPr>
              <a:t>Materiale</a:t>
            </a:r>
            <a:r>
              <a:rPr lang="en-US" sz="4000" dirty="0">
                <a:latin typeface="Bahnschrift" panose="020B0502040204020203" pitchFamily="34" charset="0"/>
                <a:ea typeface="+mj-ea"/>
                <a:cs typeface="+mj-cs"/>
              </a:rPr>
              <a:t> </a:t>
            </a:r>
            <a:r>
              <a:rPr lang="en-US" sz="4000" dirty="0" err="1">
                <a:latin typeface="Bahnschrift" panose="020B0502040204020203" pitchFamily="34" charset="0"/>
                <a:ea typeface="+mj-ea"/>
                <a:cs typeface="+mj-cs"/>
              </a:rPr>
              <a:t>Necesare</a:t>
            </a:r>
            <a:r>
              <a:rPr lang="en-US" sz="4000" dirty="0">
                <a:latin typeface="Bahnschrift" panose="020B0502040204020203" pitchFamily="34" charset="0"/>
                <a:ea typeface="+mj-ea"/>
                <a:cs typeface="+mj-cs"/>
              </a:rPr>
              <a:t>: </a:t>
            </a:r>
          </a:p>
        </p:txBody>
      </p:sp>
      <p:pic>
        <p:nvPicPr>
          <p:cNvPr id="4" name="Picture 3" descr="A swinger and a bowl of white beans&#10;&#10;AI-generated content may be incorrect.">
            <a:extLst>
              <a:ext uri="{FF2B5EF4-FFF2-40B4-BE49-F238E27FC236}">
                <a16:creationId xmlns:a16="http://schemas.microsoft.com/office/drawing/2014/main" id="{C2E7A89B-F00E-631D-B6B1-8AA3A4C9F5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2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8243889" y="2418408"/>
            <a:ext cx="3948112" cy="3540265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0" indent="0" algn="ctr" latinLnBrk="0">
              <a:buFontTx/>
              <a:buNone/>
              <a:defRPr lang="en-GB" altLang="en-US" sz="2400"/>
            </a:lvl1pPr>
            <a:lvl2pPr marL="457200" lvl="1" indent="0" algn="ctr" latinLnBrk="0">
              <a:buFontTx/>
              <a:buNone/>
              <a:defRPr lang="en-GB" altLang="en-US" sz="2000"/>
            </a:lvl2pPr>
            <a:lvl3pPr marL="914400" lvl="2" indent="0" algn="ctr" latinLnBrk="0">
              <a:buFontTx/>
              <a:buNone/>
              <a:defRPr lang="en-GB" altLang="en-US" sz="1800"/>
            </a:lvl3pPr>
            <a:lvl4pPr marL="1371600" lvl="3" indent="0" algn="ctr" latinLnBrk="0">
              <a:buFontTx/>
              <a:buNone/>
              <a:defRPr lang="en-GB" altLang="en-US" sz="1600"/>
            </a:lvl4pPr>
            <a:lvl5pPr marL="1828800" lvl="4" indent="0" algn="ctr" latinLnBrk="0">
              <a:buFontTx/>
              <a:buNone/>
              <a:defRPr lang="en-GB" altLang="en-US" sz="1600"/>
            </a:lvl5pPr>
            <a:lvl6pPr marL="2286000" lvl="5" indent="0" algn="ctr" latinLnBrk="0">
              <a:buFontTx/>
              <a:buNone/>
              <a:defRPr lang="en-GB" altLang="en-US" sz="1600"/>
            </a:lvl6pPr>
            <a:lvl7pPr marL="2743200" lvl="6" indent="0" algn="ctr" latinLnBrk="0">
              <a:buFontTx/>
              <a:buNone/>
              <a:defRPr lang="en-GB" altLang="en-US" sz="1600"/>
            </a:lvl7pPr>
            <a:lvl8pPr marL="3200400" lvl="7" indent="0" algn="ctr" latinLnBrk="0">
              <a:buFontTx/>
              <a:buNone/>
              <a:defRPr lang="en-GB" altLang="en-US" sz="1600"/>
            </a:lvl8pPr>
            <a:lvl9pPr marL="3657600" lvl="8" indent="0" algn="ctr" latinLnBrk="0">
              <a:buFontTx/>
              <a:buNone/>
              <a:defRPr lang="en-GB" altLang="en-US" sz="1600"/>
            </a:lvl9pPr>
          </a:lstStyle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Bahnschrift" panose="020B0502040204020203" pitchFamily="34" charset="0"/>
              </a:rPr>
              <a:t>Un </a:t>
            </a:r>
            <a:r>
              <a:rPr lang="en-US" altLang="ko-KR" sz="2000" dirty="0" err="1">
                <a:latin typeface="Bahnschrift" panose="020B0502040204020203" pitchFamily="34" charset="0"/>
              </a:rPr>
              <a:t>umeraș</a:t>
            </a:r>
            <a:r>
              <a:rPr lang="en-US" altLang="ko-KR" sz="2000" dirty="0">
                <a:latin typeface="Bahnschrift" panose="020B0502040204020203" pitchFamily="34" charset="0"/>
              </a:rPr>
              <a:t>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altLang="ko-KR" sz="2000" dirty="0" err="1">
                <a:latin typeface="Bahnschrift" panose="020B0502040204020203" pitchFamily="34" charset="0"/>
              </a:rPr>
              <a:t>Pahare</a:t>
            </a:r>
            <a:r>
              <a:rPr lang="en-US" altLang="ko-KR" sz="2000" dirty="0">
                <a:latin typeface="Bahnschrift" panose="020B0502040204020203" pitchFamily="34" charset="0"/>
              </a:rPr>
              <a:t> din plastic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altLang="ko-KR" sz="2000" dirty="0" err="1">
                <a:latin typeface="Bahnschrift" panose="020B0502040204020203" pitchFamily="34" charset="0"/>
              </a:rPr>
              <a:t>Sfoară</a:t>
            </a:r>
            <a:r>
              <a:rPr lang="en-US" altLang="ko-KR" sz="2000" dirty="0">
                <a:latin typeface="Bahnschrift" panose="020B0502040204020203" pitchFamily="34" charset="0"/>
              </a:rPr>
              <a:t>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altLang="ko-KR" sz="2000" dirty="0" err="1">
                <a:latin typeface="Bahnschrift" panose="020B0502040204020203" pitchFamily="34" charset="0"/>
              </a:rPr>
              <a:t>Foarfecă</a:t>
            </a:r>
            <a:endParaRPr lang="en-US" altLang="ko-KR" sz="2000" dirty="0">
              <a:latin typeface="Bahnschrift" panose="020B0502040204020203" pitchFamily="34" charset="0"/>
            </a:endParaRP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altLang="ko-KR" sz="2000" dirty="0" err="1">
                <a:latin typeface="Bahnschrift" panose="020B0502040204020203" pitchFamily="34" charset="0"/>
              </a:rPr>
              <a:t>Tija</a:t>
            </a:r>
            <a:r>
              <a:rPr lang="en-US" altLang="ko-KR" sz="2000" dirty="0">
                <a:latin typeface="Bahnschrift" panose="020B0502040204020203" pitchFamily="34" charset="0"/>
              </a:rPr>
              <a:t> </a:t>
            </a:r>
            <a:r>
              <a:rPr lang="en-US" altLang="ko-KR" sz="2000" dirty="0" err="1">
                <a:latin typeface="Bahnschrift" panose="020B0502040204020203" pitchFamily="34" charset="0"/>
              </a:rPr>
              <a:t>metalică</a:t>
            </a:r>
            <a:r>
              <a:rPr lang="en-US" altLang="ko-KR" sz="2000" dirty="0">
                <a:latin typeface="Bahnschrift" panose="020B0502040204020203" pitchFamily="34" charset="0"/>
              </a:rPr>
              <a:t>/</a:t>
            </a:r>
            <a:r>
              <a:rPr lang="en-US" altLang="ko-KR" sz="2000" dirty="0" err="1">
                <a:latin typeface="Bahnschrift" panose="020B0502040204020203" pitchFamily="34" charset="0"/>
              </a:rPr>
              <a:t>baț</a:t>
            </a:r>
            <a:r>
              <a:rPr lang="en-US" altLang="ko-KR" sz="2000" dirty="0">
                <a:latin typeface="Bahnschrift" panose="020B0502040204020203" pitchFamily="34" charset="0"/>
              </a:rPr>
              <a:t> </a:t>
            </a:r>
            <a:r>
              <a:rPr lang="en-US" altLang="ko-KR" sz="2000" dirty="0" err="1">
                <a:latin typeface="Bahnschrift" panose="020B0502040204020203" pitchFamily="34" charset="0"/>
              </a:rPr>
              <a:t>lemn</a:t>
            </a:r>
            <a:endParaRPr lang="en-US" altLang="ko-KR" sz="2000" dirty="0">
              <a:latin typeface="Bahnschrift" panose="020B0502040204020203" pitchFamily="34" charset="0"/>
            </a:endParaRP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Bahnschrift" panose="020B0502040204020203" pitchFamily="34" charset="0"/>
              </a:rPr>
              <a:t>500 g de </a:t>
            </a:r>
            <a:r>
              <a:rPr lang="en-US" altLang="ko-KR" sz="2000" dirty="0" err="1">
                <a:latin typeface="Bahnschrift" panose="020B0502040204020203" pitchFamily="34" charset="0"/>
              </a:rPr>
              <a:t>boabe</a:t>
            </a:r>
            <a:r>
              <a:rPr lang="en-US" altLang="ko-KR" sz="2000" dirty="0">
                <a:latin typeface="Bahnschrift" panose="020B0502040204020203" pitchFamily="34" charset="0"/>
              </a:rPr>
              <a:t> de </a:t>
            </a:r>
            <a:r>
              <a:rPr lang="en-US" altLang="ko-KR" sz="2000" dirty="0" err="1">
                <a:latin typeface="Bahnschrift" panose="020B0502040204020203" pitchFamily="34" charset="0"/>
              </a:rPr>
              <a:t>fasole</a:t>
            </a:r>
            <a:endParaRPr lang="en-US" altLang="ko-KR" sz="2000" dirty="0">
              <a:latin typeface="Bahnschrift" panose="020B0502040204020203" pitchFamily="34" charset="0"/>
            </a:endParaRP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altLang="ko-KR" sz="2000" dirty="0" err="1">
                <a:latin typeface="Bahnschrift" panose="020B0502040204020203" pitchFamily="34" charset="0"/>
              </a:rPr>
              <a:t>Corpuri</a:t>
            </a:r>
            <a:r>
              <a:rPr lang="en-US" altLang="ko-KR" sz="2000" dirty="0">
                <a:latin typeface="Bahnschrift" panose="020B0502040204020203" pitchFamily="34" charset="0"/>
              </a:rPr>
              <a:t> de </a:t>
            </a:r>
            <a:r>
              <a:rPr lang="en-US" altLang="ko-KR" sz="2000" dirty="0" err="1">
                <a:latin typeface="Bahnschrift" panose="020B0502040204020203" pitchFamily="34" charset="0"/>
              </a:rPr>
              <a:t>cântărit</a:t>
            </a:r>
            <a:r>
              <a:rPr lang="en-US" altLang="ko-KR" sz="2000" dirty="0">
                <a:latin typeface="Bahnschrift" panose="020B0502040204020203" pitchFamily="34" charset="0"/>
              </a:rPr>
              <a:t> (biscuit; </a:t>
            </a:r>
            <a:r>
              <a:rPr lang="en-US" altLang="ko-KR" sz="2000" dirty="0" err="1">
                <a:latin typeface="Bahnschrift" panose="020B0502040204020203" pitchFamily="34" charset="0"/>
              </a:rPr>
              <a:t>radieră</a:t>
            </a:r>
            <a:r>
              <a:rPr lang="en-US" altLang="ko-KR" sz="2000" dirty="0">
                <a:latin typeface="Bahnschrift" panose="020B0502040204020203" pitchFamily="34" charset="0"/>
              </a:rPr>
              <a:t>, </a:t>
            </a:r>
            <a:r>
              <a:rPr lang="en-US" altLang="ko-KR" sz="2000" dirty="0" err="1">
                <a:latin typeface="Bahnschrift" panose="020B0502040204020203" pitchFamily="34" charset="0"/>
              </a:rPr>
              <a:t>etc</a:t>
            </a:r>
            <a:r>
              <a:rPr lang="en-US" altLang="ko-KR" sz="2000" dirty="0">
                <a:latin typeface="Bahnschrift" panose="020B0502040204020203" pitchFamily="34" charset="0"/>
              </a:rPr>
              <a:t>)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altLang="ko-KR" sz="20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7B2589-04CB-2EA4-7319-69C877A9F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9B69A5A-7CC7-D2A7-B58F-12997BEC8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62D1C738-BA6D-AA2A-7383-992ADB33A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A2AC8A-9C19-9E80-FEB0-DC919D04650F}"/>
              </a:ext>
            </a:extLst>
          </p:cNvPr>
          <p:cNvSpPr txBox="1"/>
          <p:nvPr/>
        </p:nvSpPr>
        <p:spPr>
          <a:xfrm>
            <a:off x="640080" y="-663344"/>
            <a:ext cx="4368602" cy="195684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0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dirty="0">
                <a:latin typeface="Bahnschrift" panose="020B0502040204020203" pitchFamily="34" charset="0"/>
                <a:ea typeface="+mj-ea"/>
                <a:cs typeface="+mj-cs"/>
              </a:rPr>
              <a:t>Modul de </a:t>
            </a:r>
            <a:r>
              <a:rPr lang="en-US" sz="5000" dirty="0" err="1">
                <a:latin typeface="Bahnschrift" panose="020B0502040204020203" pitchFamily="34" charset="0"/>
                <a:ea typeface="+mj-ea"/>
                <a:cs typeface="+mj-cs"/>
              </a:rPr>
              <a:t>lucru</a:t>
            </a:r>
            <a:endParaRPr lang="en-US" sz="5000" dirty="0">
              <a:latin typeface="Bahnschrift" panose="020B0502040204020203" pitchFamily="34" charset="0"/>
              <a:ea typeface="+mj-ea"/>
              <a:cs typeface="+mj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2EE63D-1A73-6B54-0137-8774FF22E26D}"/>
              </a:ext>
            </a:extLst>
          </p:cNvPr>
          <p:cNvSpPr/>
          <p:nvPr/>
        </p:nvSpPr>
        <p:spPr>
          <a:xfrm>
            <a:off x="193040" y="1910080"/>
            <a:ext cx="4185920" cy="15189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R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5E2877-5FBD-E46B-50F1-94E3BB9D572A}"/>
              </a:ext>
            </a:extLst>
          </p:cNvPr>
          <p:cNvSpPr txBox="1"/>
          <p:nvPr/>
        </p:nvSpPr>
        <p:spPr>
          <a:xfrm>
            <a:off x="0" y="1472314"/>
            <a:ext cx="5881115" cy="54091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700" dirty="0"/>
          </a:p>
        </p:txBody>
      </p:sp>
      <p:graphicFrame>
        <p:nvGraphicFramePr>
          <p:cNvPr id="22" name="TextBox 18">
            <a:extLst>
              <a:ext uri="{FF2B5EF4-FFF2-40B4-BE49-F238E27FC236}">
                <a16:creationId xmlns:a16="http://schemas.microsoft.com/office/drawing/2014/main" id="{23C72379-FE25-5935-EAE8-B1D6C49F4C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4322226"/>
              </p:ext>
            </p:extLst>
          </p:nvPr>
        </p:nvGraphicFramePr>
        <p:xfrm>
          <a:off x="489965" y="1611648"/>
          <a:ext cx="10782300" cy="4687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4980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3ABF7B-333E-E70F-40B1-2FD4113AC5B2}"/>
              </a:ext>
            </a:extLst>
          </p:cNvPr>
          <p:cNvSpPr txBox="1"/>
          <p:nvPr/>
        </p:nvSpPr>
        <p:spPr>
          <a:xfrm>
            <a:off x="8950960" y="210110"/>
            <a:ext cx="3237992" cy="195684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000" dirty="0"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dirty="0">
                <a:latin typeface="Bahnschrift" panose="020B0502040204020203" pitchFamily="34" charset="0"/>
                <a:ea typeface="+mj-ea"/>
                <a:cs typeface="+mj-cs"/>
              </a:rPr>
              <a:t>Modul de </a:t>
            </a:r>
            <a:r>
              <a:rPr lang="en-US" sz="5000" dirty="0" err="1">
                <a:latin typeface="Bahnschrift" panose="020B0502040204020203" pitchFamily="34" charset="0"/>
                <a:ea typeface="+mj-ea"/>
                <a:cs typeface="+mj-cs"/>
              </a:rPr>
              <a:t>lucru</a:t>
            </a:r>
            <a:endParaRPr lang="en-US" sz="5000" dirty="0">
              <a:latin typeface="Bahnschrift" panose="020B0502040204020203" pitchFamily="34" charset="0"/>
              <a:ea typeface="+mj-ea"/>
              <a:cs typeface="+mj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B1EFCF-3A6C-97CC-A5B0-7FFD70742D1C}"/>
              </a:ext>
            </a:extLst>
          </p:cNvPr>
          <p:cNvSpPr/>
          <p:nvPr/>
        </p:nvSpPr>
        <p:spPr>
          <a:xfrm>
            <a:off x="193040" y="1910080"/>
            <a:ext cx="4185920" cy="15189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R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BDA5AA-2D72-987E-78D1-44E2800FD286}"/>
              </a:ext>
            </a:extLst>
          </p:cNvPr>
          <p:cNvSpPr txBox="1"/>
          <p:nvPr/>
        </p:nvSpPr>
        <p:spPr>
          <a:xfrm>
            <a:off x="0" y="1472314"/>
            <a:ext cx="5881115" cy="54091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700" dirty="0"/>
          </a:p>
        </p:txBody>
      </p:sp>
      <p:graphicFrame>
        <p:nvGraphicFramePr>
          <p:cNvPr id="22" name="TextBox 18">
            <a:extLst>
              <a:ext uri="{FF2B5EF4-FFF2-40B4-BE49-F238E27FC236}">
                <a16:creationId xmlns:a16="http://schemas.microsoft.com/office/drawing/2014/main" id="{7CF65267-E6BD-735E-8E92-622FB3658E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0022212"/>
              </p:ext>
            </p:extLst>
          </p:nvPr>
        </p:nvGraphicFramePr>
        <p:xfrm>
          <a:off x="368300" y="494932"/>
          <a:ext cx="8407400" cy="5666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3" name="Picture 22" descr="A swinger with two buckets&#10;&#10;AI-generated content may be incorrect.">
            <a:extLst>
              <a:ext uri="{FF2B5EF4-FFF2-40B4-BE49-F238E27FC236}">
                <a16:creationId xmlns:a16="http://schemas.microsoft.com/office/drawing/2014/main" id="{7FA27DDB-769D-98C1-698C-1ED11060D0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152" y="3429000"/>
            <a:ext cx="2503548" cy="23771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4128368" y="4921823"/>
            <a:ext cx="4937937" cy="1147150"/>
          </a:xfrm>
          <a:prstGeom prst="rect">
            <a:avLst/>
          </a:prstGeom>
        </p:spPr>
        <p:txBody>
          <a:bodyPr vert="horz" lIns="91440" tIns="45720" rIns="91440" bIns="45720" numCol="1" anchor="t">
            <a:normAutofit/>
          </a:bodyPr>
          <a:lstStyle>
            <a:lvl1pPr marL="0" indent="0" algn="ctr" latinLnBrk="0">
              <a:buFontTx/>
              <a:buNone/>
              <a:defRPr lang="en-GB" altLang="en-US" sz="6000"/>
            </a:lvl1pPr>
          </a:lstStyle>
          <a:p>
            <a:pPr marL="0" indent="0" algn="l" latinLnBrk="0">
              <a:buFontTx/>
              <a:buNone/>
            </a:pPr>
            <a:r>
              <a:rPr lang="en-US" sz="4800" b="1" dirty="0" err="1">
                <a:latin typeface="Bahnschrift" panose="020B0502040204020203" pitchFamily="34" charset="0"/>
              </a:rPr>
              <a:t>Poze</a:t>
            </a:r>
            <a:r>
              <a:rPr lang="en-US" sz="4800" b="1" dirty="0">
                <a:latin typeface="Bahnschrift" panose="020B0502040204020203" pitchFamily="34" charset="0"/>
              </a:rPr>
              <a:t> cum </a:t>
            </a:r>
            <a:r>
              <a:rPr lang="en-US" sz="4800" b="1" dirty="0" err="1">
                <a:latin typeface="Bahnschrift" panose="020B0502040204020203" pitchFamily="34" charset="0"/>
              </a:rPr>
              <a:t>lucrați</a:t>
            </a:r>
            <a:endParaRPr lang="ko-KR" altLang="en-US" sz="4800" b="1" dirty="0">
              <a:latin typeface="Bahnschrift" panose="020B0502040204020203" pitchFamily="34" charset="0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 descr="A black scale with white beans on it&#10;&#10;AI-generated content may be incorrect.">
            <a:extLst>
              <a:ext uri="{FF2B5EF4-FFF2-40B4-BE49-F238E27FC236}">
                <a16:creationId xmlns:a16="http://schemas.microsoft.com/office/drawing/2014/main" id="{D9EB7168-74B5-EA9E-4DB7-0C1CFEAA6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6" t="32027" r="322" b="24165"/>
          <a:stretch/>
        </p:blipFill>
        <p:spPr>
          <a:xfrm>
            <a:off x="1246572" y="10"/>
            <a:ext cx="3913632" cy="228522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</p:spPr>
      </p:pic>
      <p:pic>
        <p:nvPicPr>
          <p:cNvPr id="14" name="Picture 13" descr="A child holding a slingshot&#10;&#10;AI-generated content may be incorrect.">
            <a:extLst>
              <a:ext uri="{FF2B5EF4-FFF2-40B4-BE49-F238E27FC236}">
                <a16:creationId xmlns:a16="http://schemas.microsoft.com/office/drawing/2014/main" id="{31836C2F-F983-0396-9A9E-8F2531B4D4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853"/>
          <a:stretch/>
        </p:blipFill>
        <p:spPr>
          <a:xfrm>
            <a:off x="-1" y="2288330"/>
            <a:ext cx="3564638" cy="4569668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9207" y="303879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20267F5-D4E6-477A-A590-81F2ABD1B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5109" y="2382976"/>
            <a:ext cx="1920240" cy="1920240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 descr="A child holding a slingshot&#10;&#10;AI-generated content may be incorrect.">
            <a:extLst>
              <a:ext uri="{FF2B5EF4-FFF2-40B4-BE49-F238E27FC236}">
                <a16:creationId xmlns:a16="http://schemas.microsoft.com/office/drawing/2014/main" id="{F4F70918-4F71-FD7F-D86F-F4E296C6A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15" r="9" b="7691"/>
          <a:stretch/>
        </p:blipFill>
        <p:spPr>
          <a:xfrm>
            <a:off x="3749701" y="2547568"/>
            <a:ext cx="1591056" cy="1591056"/>
          </a:xfrm>
          <a:custGeom>
            <a:avLst/>
            <a:gdLst/>
            <a:ahLst/>
            <a:cxnLst/>
            <a:rect l="l" t="t" r="r" b="b"/>
            <a:pathLst>
              <a:path w="1591056" h="1591056">
                <a:moveTo>
                  <a:pt x="795528" y="0"/>
                </a:moveTo>
                <a:cubicBezTo>
                  <a:pt x="1234886" y="0"/>
                  <a:pt x="1591056" y="356170"/>
                  <a:pt x="1591056" y="795528"/>
                </a:cubicBezTo>
                <a:cubicBezTo>
                  <a:pt x="1591056" y="1234886"/>
                  <a:pt x="1234886" y="1591056"/>
                  <a:pt x="795528" y="1591056"/>
                </a:cubicBezTo>
                <a:cubicBezTo>
                  <a:pt x="356170" y="1591056"/>
                  <a:pt x="0" y="1234886"/>
                  <a:pt x="0" y="795528"/>
                </a:cubicBezTo>
                <a:cubicBezTo>
                  <a:pt x="0" y="356170"/>
                  <a:pt x="356170" y="0"/>
                  <a:pt x="795528" y="0"/>
                </a:cubicBezTo>
                <a:close/>
              </a:path>
            </a:pathLst>
          </a:custGeom>
        </p:spPr>
      </p:pic>
      <p:pic>
        <p:nvPicPr>
          <p:cNvPr id="6" name="Picture 5" descr="A child sitting at a table&#10;&#10;AI-generated content may be incorrect.">
            <a:extLst>
              <a:ext uri="{FF2B5EF4-FFF2-40B4-BE49-F238E27FC236}">
                <a16:creationId xmlns:a16="http://schemas.microsoft.com/office/drawing/2014/main" id="{B36EEB1D-9EFA-48C2-31D9-1B691E95C4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5002"/>
          <a:stretch/>
        </p:blipFill>
        <p:spPr>
          <a:xfrm>
            <a:off x="5593799" y="468471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2"/>
            <a:ext cx="3439432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hild holding scissors and a cup&#10;&#10;AI-generated content may be incorrect.">
            <a:extLst>
              <a:ext uri="{FF2B5EF4-FFF2-40B4-BE49-F238E27FC236}">
                <a16:creationId xmlns:a16="http://schemas.microsoft.com/office/drawing/2014/main" id="{5E2C0939-7706-D5D9-C696-DF08AD4EA5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2466"/>
          <a:stretch/>
        </p:blipFill>
        <p:spPr>
          <a:xfrm>
            <a:off x="8918761" y="-4330"/>
            <a:ext cx="3273238" cy="3383891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</p:spPr>
      </p:pic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99331" y="3907418"/>
            <a:ext cx="2992669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child holding a red object&#10;&#10;AI-generated content may be incorrect.">
            <a:extLst>
              <a:ext uri="{FF2B5EF4-FFF2-40B4-BE49-F238E27FC236}">
                <a16:creationId xmlns:a16="http://schemas.microsoft.com/office/drawing/2014/main" id="{C2A2A4CB-2991-B2E2-7F8B-4CD66DD046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8" r="-2" b="25556"/>
          <a:stretch/>
        </p:blipFill>
        <p:spPr>
          <a:xfrm>
            <a:off x="9363238" y="4071322"/>
            <a:ext cx="2828765" cy="2786678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3201035" y="180340"/>
            <a:ext cx="5789930" cy="1035050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>
            <a:lvl1pPr marL="0" indent="0" algn="ctr" latinLnBrk="0">
              <a:buFontTx/>
              <a:buNone/>
              <a:defRPr lang="en-GB" altLang="en-US" sz="6000"/>
            </a:lvl1pPr>
          </a:lstStyle>
          <a:p>
            <a:pPr marL="0" indent="0" latinLnBrk="0">
              <a:buFontTx/>
              <a:buNone/>
            </a:pPr>
            <a:r>
              <a:rPr lang="en-US" dirty="0" err="1">
                <a:latin typeface="BM DoHyeon OTF" panose="020B0600000101010101" pitchFamily="34" charset="-127"/>
                <a:ea typeface="BM DoHyeon OTF" panose="020B0600000101010101" pitchFamily="34" charset="-127"/>
              </a:rPr>
              <a:t>Rezultatele</a:t>
            </a:r>
            <a:endParaRPr lang="ko-KR" altLang="en-US" dirty="0">
              <a:latin typeface="BM DoHyeon OTF" panose="020B0600000101010101" pitchFamily="34" charset="-127"/>
              <a:ea typeface="BM DoHyeon OTF" panose="020B0600000101010101" pitchFamily="34" charset="-127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087E9F9-A15D-2E05-1FF5-6260802E5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665258"/>
              </p:ext>
            </p:extLst>
          </p:nvPr>
        </p:nvGraphicFramePr>
        <p:xfrm>
          <a:off x="520700" y="1390142"/>
          <a:ext cx="8127999" cy="1955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51819648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7656036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477369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RO" dirty="0">
                          <a:latin typeface="Bahnschrift" panose="020B0502040204020203" pitchFamily="34" charset="0"/>
                        </a:rPr>
                        <a:t>Corp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dirty="0">
                          <a:latin typeface="Bahnschrift" panose="020B0502040204020203" pitchFamily="34" charset="0"/>
                        </a:rPr>
                        <a:t>Număr Boabe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dirty="0">
                          <a:latin typeface="Bahnschrift" panose="020B0502040204020203" pitchFamily="34" charset="0"/>
                        </a:rPr>
                        <a:t>Masa Corp (g)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485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RO" sz="2000" dirty="0">
                          <a:latin typeface="Bahnschrift" panose="020B0502040204020203" pitchFamily="34" charset="0"/>
                          <a:ea typeface="BM DoHyeon OTF" panose="020B0600000101010101" pitchFamily="34" charset="-127"/>
                        </a:rPr>
                        <a:t>Lâmâie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2000" dirty="0">
                          <a:latin typeface="Bahnschrift" panose="020B0502040204020203" pitchFamily="34" charset="0"/>
                        </a:rPr>
                        <a:t>~145 boabe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2000" dirty="0">
                          <a:latin typeface="Bahnschrift" panose="020B0502040204020203" pitchFamily="34" charset="0"/>
                        </a:rPr>
                        <a:t>87g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837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RO" sz="2000" dirty="0">
                          <a:latin typeface="Bahnschrift" panose="020B0502040204020203" pitchFamily="34" charset="0"/>
                          <a:ea typeface="BM DoHyeon OTF" panose="020B0600000101010101" pitchFamily="34" charset="-127"/>
                        </a:rPr>
                        <a:t>PIx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2000" dirty="0">
                          <a:latin typeface="Bahnschrift" panose="020B0502040204020203" pitchFamily="34" charset="0"/>
                        </a:rPr>
                        <a:t>~14 boabe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2000" dirty="0">
                          <a:latin typeface="Bahnschrift" panose="020B0502040204020203" pitchFamily="34" charset="0"/>
                        </a:rPr>
                        <a:t>7.2 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84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RO" sz="2000" dirty="0">
                          <a:latin typeface="Bahnschrift" panose="020B0502040204020203" pitchFamily="34" charset="0"/>
                          <a:ea typeface="BM DoHyeon OTF" panose="020B0600000101010101" pitchFamily="34" charset="-127"/>
                        </a:rPr>
                        <a:t>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2000" dirty="0">
                          <a:latin typeface="Bahnschrift" panose="020B0502040204020203" pitchFamily="34" charset="0"/>
                        </a:rPr>
                        <a:t>~110 boabe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2000" dirty="0">
                          <a:latin typeface="Bahnschrift" panose="020B0502040204020203" pitchFamily="34" charset="0"/>
                        </a:rPr>
                        <a:t>60 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34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RO" sz="2000" dirty="0">
                          <a:latin typeface="Bahnschrift" panose="020B0502040204020203" pitchFamily="34" charset="0"/>
                          <a:ea typeface="BM DoHyeon OTF" panose="020B0600000101010101" pitchFamily="34" charset="-127"/>
                        </a:rPr>
                        <a:t>Kiwi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2000" dirty="0">
                          <a:latin typeface="Bahnschrift" panose="020B0502040204020203" pitchFamily="34" charset="0"/>
                        </a:rPr>
                        <a:t>~150 boabe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2000" dirty="0">
                          <a:latin typeface="Bahnschrift" panose="020B0502040204020203" pitchFamily="34" charset="0"/>
                        </a:rPr>
                        <a:t>90g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24371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12BEDFC-78C8-BF66-E891-9D0FDFE20BA7}"/>
              </a:ext>
            </a:extLst>
          </p:cNvPr>
          <p:cNvSpPr txBox="1"/>
          <p:nvPr/>
        </p:nvSpPr>
        <p:spPr>
          <a:xfrm>
            <a:off x="520700" y="3784938"/>
            <a:ext cx="1090930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i="0" u="none" strike="noStrike" dirty="0" err="1">
                <a:solidFill>
                  <a:srgbClr val="118580"/>
                </a:solidFill>
                <a:effectLst/>
                <a:latin typeface="Bahnschrift" panose="020B0502040204020203" pitchFamily="34" charset="0"/>
              </a:rPr>
              <a:t>Prelucrarea</a:t>
            </a:r>
            <a:r>
              <a:rPr lang="en-GB" sz="2800" b="1" i="0" u="none" strike="noStrike" dirty="0">
                <a:solidFill>
                  <a:srgbClr val="118580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GB" sz="2800" b="1" i="0" u="none" strike="noStrike" dirty="0" err="1">
                <a:solidFill>
                  <a:srgbClr val="118580"/>
                </a:solidFill>
                <a:effectLst/>
                <a:latin typeface="Bahnschrift" panose="020B0502040204020203" pitchFamily="34" charset="0"/>
              </a:rPr>
              <a:t>și</a:t>
            </a:r>
            <a:r>
              <a:rPr lang="en-GB" sz="2800" b="1" i="0" u="none" strike="noStrike" dirty="0">
                <a:solidFill>
                  <a:srgbClr val="118580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GB" sz="2800" b="1" i="0" u="none" strike="noStrike" dirty="0" err="1">
                <a:solidFill>
                  <a:srgbClr val="118580"/>
                </a:solidFill>
                <a:effectLst/>
                <a:latin typeface="Bahnschrift" panose="020B0502040204020203" pitchFamily="34" charset="0"/>
              </a:rPr>
              <a:t>interpretarea</a:t>
            </a:r>
            <a:r>
              <a:rPr lang="en-GB" sz="2800" b="1" i="0" u="none" strike="noStrike" dirty="0">
                <a:solidFill>
                  <a:srgbClr val="118580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GB" sz="2800" b="1" i="0" u="none" strike="noStrike" dirty="0" err="1">
                <a:solidFill>
                  <a:srgbClr val="118580"/>
                </a:solidFill>
                <a:effectLst/>
                <a:latin typeface="Bahnschrift" panose="020B0502040204020203" pitchFamily="34" charset="0"/>
              </a:rPr>
              <a:t>datelor</a:t>
            </a:r>
            <a:endParaRPr lang="en-GB" sz="2800" b="1" i="0" u="none" strike="noStrike" dirty="0">
              <a:solidFill>
                <a:srgbClr val="118580"/>
              </a:solidFill>
              <a:effectLst/>
              <a:latin typeface="Bahnschrift" panose="020B0502040204020203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Determină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masa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corpurilor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cântărite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: </a:t>
            </a:r>
            <a:r>
              <a:rPr lang="en-GB" sz="2400" b="0" i="1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m 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= </a:t>
            </a:r>
            <a:r>
              <a:rPr lang="en-GB" sz="2400" b="0" i="1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N 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· </a:t>
            </a:r>
            <a:r>
              <a:rPr lang="en-GB" sz="2400" b="0" i="1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m</a:t>
            </a:r>
            <a:r>
              <a:rPr lang="en-GB" sz="2400" b="0" i="0" u="none" strike="noStrike" baseline="-25000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bob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Identifică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eroarea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de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măsură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a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acestei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balanțe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Indică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principalele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surse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de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erori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care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afectează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rezultatul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cântăririi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Dacă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în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loc de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boabe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de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fasole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vei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utiliza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boabe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de piper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sau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boabe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de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grâu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,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precizia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cântăririi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va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fi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mai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bună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Bahnschrift" panose="020B0502040204020203" pitchFamily="34" charset="0"/>
              </a:rPr>
              <a:t>?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0D54EE6-FDB7-4688-957A-2D528804E0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545024"/>
              </p:ext>
            </p:extLst>
          </p:nvPr>
        </p:nvGraphicFramePr>
        <p:xfrm>
          <a:off x="9639808" y="1811782"/>
          <a:ext cx="1790192" cy="1112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90192">
                  <a:extLst>
                    <a:ext uri="{9D8B030D-6E8A-4147-A177-3AD203B41FA5}">
                      <a16:colId xmlns:a16="http://schemas.microsoft.com/office/drawing/2014/main" val="2414903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RO" b="1" dirty="0">
                          <a:latin typeface="Bahnschrift" panose="020B0502040204020203" pitchFamily="34" charset="0"/>
                        </a:rPr>
                        <a:t> un bob: 0.6 g</a:t>
                      </a:r>
                      <a:endParaRPr lang="en-RO" b="1" dirty="0">
                        <a:latin typeface="Bahnschrift" panose="020B0502040204020203" pitchFamily="34" charset="0"/>
                        <a:ea typeface="BM DoHyeon OTF" panose="020B0600000101010101" pitchFamily="34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29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RO" b="1" dirty="0">
                          <a:latin typeface="Bahnschrift" panose="020B0502040204020203" pitchFamily="34" charset="0"/>
                        </a:rPr>
                        <a:t>10 boabe: 6 g</a:t>
                      </a:r>
                      <a:endParaRPr lang="en-RO" b="1" dirty="0">
                        <a:latin typeface="Bahnschrift" panose="020B0502040204020203" pitchFamily="34" charset="0"/>
                        <a:ea typeface="BM DoHyeon OTF" panose="020B0600000101010101" pitchFamily="34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768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RO" b="1" dirty="0">
                          <a:latin typeface="Bahnschrift" panose="020B0502040204020203" pitchFamily="34" charset="0"/>
                        </a:rPr>
                        <a:t>50 boabe: 30 g</a:t>
                      </a:r>
                      <a:endParaRPr lang="en-RO" b="1" dirty="0">
                        <a:latin typeface="Bahnschrift" panose="020B0502040204020203" pitchFamily="34" charset="0"/>
                        <a:ea typeface="BM DoHyeon OTF" panose="020B0600000101010101" pitchFamily="34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20148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FB32F3-3D21-83EF-4198-09A1AE1B5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344" y="173772"/>
            <a:ext cx="5264233" cy="23819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700" b="0" i="0" u="none" strike="noStrike" kern="120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Dacă</a:t>
            </a:r>
            <a:r>
              <a:rPr lang="en-US" sz="2700" b="0" i="0" u="none" strike="noStrike" kern="120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US" sz="2700" b="0" i="0" u="none" strike="noStrike" kern="120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în</a:t>
            </a:r>
            <a:r>
              <a:rPr lang="en-US" sz="2700" b="0" i="0" u="none" strike="noStrike" kern="120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 loc de </a:t>
            </a:r>
            <a:r>
              <a:rPr lang="en-US" sz="2700" b="0" i="0" u="none" strike="noStrike" kern="120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boabe</a:t>
            </a:r>
            <a:r>
              <a:rPr lang="en-US" sz="2700" b="0" i="0" u="none" strike="noStrike" kern="120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 de </a:t>
            </a:r>
            <a:r>
              <a:rPr lang="en-US" sz="2700" b="0" i="0" u="none" strike="noStrike" kern="120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fasole</a:t>
            </a:r>
            <a:r>
              <a:rPr lang="en-US" sz="2700" b="0" i="0" u="none" strike="noStrike" kern="120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US" sz="2700" b="0" i="0" u="none" strike="noStrike" kern="120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vei</a:t>
            </a:r>
            <a:r>
              <a:rPr lang="en-US" sz="2700" b="0" i="0" u="none" strike="noStrike" kern="120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US" sz="2700" b="0" i="0" u="none" strike="noStrike" kern="120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utiliza</a:t>
            </a:r>
            <a:r>
              <a:rPr lang="en-US" sz="2700" b="0" i="0" u="none" strike="noStrike" kern="120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US" sz="2700" b="0" i="0" u="none" strike="noStrike" kern="120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boabe</a:t>
            </a:r>
            <a:r>
              <a:rPr lang="en-US" sz="2700" b="0" i="0" u="none" strike="noStrike" kern="120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 de piper </a:t>
            </a:r>
            <a:r>
              <a:rPr lang="en-US" sz="2700" b="0" i="0" u="none" strike="noStrike" kern="120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sau</a:t>
            </a:r>
            <a:r>
              <a:rPr lang="en-US" sz="2700" b="0" i="0" u="none" strike="noStrike" kern="120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US" sz="2700" b="0" i="0" u="none" strike="noStrike" kern="120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boabe</a:t>
            </a:r>
            <a:r>
              <a:rPr lang="en-US" sz="2700" b="0" i="0" u="none" strike="noStrike" kern="120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 de </a:t>
            </a:r>
            <a:r>
              <a:rPr lang="en-US" sz="2700" b="0" i="0" u="none" strike="noStrike" kern="120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grâu</a:t>
            </a:r>
            <a:r>
              <a:rPr lang="en-US" sz="2700" b="0" i="0" u="none" strike="noStrike" kern="120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, </a:t>
            </a:r>
            <a:r>
              <a:rPr lang="en-US" sz="2700" b="0" i="0" u="none" strike="noStrike" kern="120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precizia</a:t>
            </a:r>
            <a:r>
              <a:rPr lang="en-US" sz="2700" b="0" i="0" u="none" strike="noStrike" kern="120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US" sz="2700" b="0" i="0" u="none" strike="noStrike" kern="120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cântăririi</a:t>
            </a:r>
            <a:r>
              <a:rPr lang="en-US" sz="2700" b="0" i="0" u="none" strike="noStrike" kern="120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US" sz="2700" b="0" i="0" u="none" strike="noStrike" kern="120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va</a:t>
            </a:r>
            <a:r>
              <a:rPr lang="en-US" sz="2700" b="0" i="0" u="none" strike="noStrike" kern="120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 fi </a:t>
            </a:r>
            <a:r>
              <a:rPr lang="en-US" sz="2700" b="0" i="0" u="none" strike="noStrike" kern="120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mai</a:t>
            </a:r>
            <a:r>
              <a:rPr lang="en-US" sz="2700" b="0" i="0" u="none" strike="noStrike" kern="120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en-US" sz="2700" b="0" i="0" u="none" strike="noStrike" kern="120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bună</a:t>
            </a:r>
            <a:r>
              <a:rPr lang="en-US" sz="2700" b="0" i="0" u="none" strike="noStrike" kern="120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?</a:t>
            </a:r>
            <a:br>
              <a:rPr lang="en-US" sz="2100" b="0" i="0" u="none" strike="noStrike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2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B15EAD-2CDF-774B-9D7E-0D88E254869E}"/>
              </a:ext>
            </a:extLst>
          </p:cNvPr>
          <p:cNvSpPr txBox="1"/>
          <p:nvPr/>
        </p:nvSpPr>
        <p:spPr>
          <a:xfrm>
            <a:off x="785899" y="3859669"/>
            <a:ext cx="70096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latin typeface="Bahnschrift" panose="020B0502040204020203" pitchFamily="34" charset="0"/>
              </a:rPr>
              <a:t>Nu, </a:t>
            </a:r>
            <a:r>
              <a:rPr lang="en-US" sz="2000" dirty="0" err="1">
                <a:latin typeface="Bahnschrift" panose="020B0502040204020203" pitchFamily="34" charset="0"/>
              </a:rPr>
              <a:t>va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fii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precizia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mai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proasta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decat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folosirea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boabelor</a:t>
            </a:r>
            <a:r>
              <a:rPr lang="en-US" sz="2000" dirty="0">
                <a:latin typeface="Bahnschrift" panose="020B0502040204020203" pitchFamily="34" charset="0"/>
              </a:rPr>
              <a:t> de </a:t>
            </a:r>
            <a:r>
              <a:rPr lang="en-US" sz="2000" dirty="0" err="1">
                <a:latin typeface="Bahnschrift" panose="020B0502040204020203" pitchFamily="34" charset="0"/>
              </a:rPr>
              <a:t>fasole</a:t>
            </a:r>
            <a:r>
              <a:rPr lang="en-US" sz="2000" dirty="0">
                <a:latin typeface="Bahnschrift" panose="020B0502040204020203" pitchFamily="34" charset="0"/>
              </a:rPr>
              <a:t>, </a:t>
            </a:r>
            <a:r>
              <a:rPr lang="en-US" sz="2000" dirty="0" err="1">
                <a:latin typeface="Bahnschrift" panose="020B0502040204020203" pitchFamily="34" charset="0"/>
              </a:rPr>
              <a:t>având</a:t>
            </a:r>
            <a:r>
              <a:rPr lang="en-US" sz="2000" dirty="0">
                <a:latin typeface="Bahnschrift" panose="020B0502040204020203" pitchFamily="34" charset="0"/>
              </a:rPr>
              <a:t> masa </a:t>
            </a:r>
            <a:r>
              <a:rPr lang="en-US" sz="2000" dirty="0" err="1">
                <a:latin typeface="Bahnschrift" panose="020B0502040204020203" pitchFamily="34" charset="0"/>
              </a:rPr>
              <a:t>mai</a:t>
            </a:r>
            <a:r>
              <a:rPr lang="en-US" sz="2000" dirty="0">
                <a:latin typeface="Bahnschrift" panose="020B0502040204020203" pitchFamily="34" charset="0"/>
              </a:rPr>
              <a:t> mare </a:t>
            </a:r>
            <a:r>
              <a:rPr lang="en-US" sz="2000" dirty="0" err="1">
                <a:latin typeface="Bahnschrift" panose="020B0502040204020203" pitchFamily="34" charset="0"/>
              </a:rPr>
              <a:t>decât</a:t>
            </a:r>
            <a:r>
              <a:rPr lang="en-US" sz="2000" dirty="0">
                <a:latin typeface="Bahnschrift" panose="020B0502040204020203" pitchFamily="34" charset="0"/>
              </a:rPr>
              <a:t> o </a:t>
            </a:r>
            <a:r>
              <a:rPr lang="en-US" sz="2000" dirty="0" err="1">
                <a:latin typeface="Bahnschrift" panose="020B0502040204020203" pitchFamily="34" charset="0"/>
              </a:rPr>
              <a:t>boaba</a:t>
            </a:r>
            <a:r>
              <a:rPr lang="en-US" sz="2000" dirty="0">
                <a:latin typeface="Bahnschrift" panose="020B0502040204020203" pitchFamily="34" charset="0"/>
              </a:rPr>
              <a:t> de piper/ </a:t>
            </a:r>
            <a:r>
              <a:rPr lang="en-US" sz="2000" dirty="0" err="1">
                <a:latin typeface="Bahnschrift" panose="020B0502040204020203" pitchFamily="34" charset="0"/>
              </a:rPr>
              <a:t>grâu</a:t>
            </a:r>
            <a:r>
              <a:rPr lang="en-US" sz="2000" dirty="0">
                <a:latin typeface="Bahnschrift" panose="020B0502040204020203" pitchFamily="34" charset="0"/>
              </a:rPr>
              <a:t>. </a:t>
            </a:r>
            <a:r>
              <a:rPr lang="en-US" sz="2000" dirty="0" err="1">
                <a:latin typeface="Bahnschrift" panose="020B0502040204020203" pitchFamily="34" charset="0"/>
              </a:rPr>
              <a:t>Deoarece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boaba</a:t>
            </a:r>
            <a:r>
              <a:rPr lang="en-US" sz="2000" dirty="0">
                <a:latin typeface="Bahnschrift" panose="020B0502040204020203" pitchFamily="34" charset="0"/>
              </a:rPr>
              <a:t> de </a:t>
            </a:r>
            <a:r>
              <a:rPr lang="en-US" sz="2000" dirty="0" err="1">
                <a:latin typeface="Bahnschrift" panose="020B0502040204020203" pitchFamily="34" charset="0"/>
              </a:rPr>
              <a:t>fasole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este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mai</a:t>
            </a:r>
            <a:r>
              <a:rPr lang="en-US" sz="2000" dirty="0">
                <a:latin typeface="Bahnschrift" panose="020B0502040204020203" pitchFamily="34" charset="0"/>
              </a:rPr>
              <a:t> mare </a:t>
            </a:r>
            <a:r>
              <a:rPr lang="en-US" sz="2000" dirty="0" err="1">
                <a:latin typeface="Bahnschrift" panose="020B0502040204020203" pitchFamily="34" charset="0"/>
              </a:rPr>
              <a:t>decât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boaba</a:t>
            </a:r>
            <a:r>
              <a:rPr lang="en-US" sz="2000" dirty="0">
                <a:latin typeface="Bahnschrift" panose="020B0502040204020203" pitchFamily="34" charset="0"/>
              </a:rPr>
              <a:t> de </a:t>
            </a:r>
            <a:r>
              <a:rPr lang="en-US" sz="2000" dirty="0" err="1">
                <a:latin typeface="Bahnschrift" panose="020B0502040204020203" pitchFamily="34" charset="0"/>
              </a:rPr>
              <a:t>grâu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sau</a:t>
            </a:r>
            <a:r>
              <a:rPr lang="en-US" sz="2000" dirty="0">
                <a:latin typeface="Bahnschrift" panose="020B0502040204020203" pitchFamily="34" charset="0"/>
              </a:rPr>
              <a:t> piper </a:t>
            </a:r>
            <a:r>
              <a:rPr lang="en-US" sz="2000" dirty="0" err="1">
                <a:latin typeface="Bahnschrift" panose="020B0502040204020203" pitchFamily="34" charset="0"/>
              </a:rPr>
              <a:t>este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mai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ușor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să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ții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cont</a:t>
            </a:r>
            <a:r>
              <a:rPr lang="en-US" sz="2000" dirty="0">
                <a:latin typeface="Bahnschrift" panose="020B0502040204020203" pitchFamily="34" charset="0"/>
              </a:rPr>
              <a:t> de </a:t>
            </a:r>
            <a:r>
              <a:rPr lang="en-US" sz="2000" dirty="0" err="1">
                <a:latin typeface="Bahnschrift" panose="020B0502040204020203" pitchFamily="34" charset="0"/>
              </a:rPr>
              <a:t>numărul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boabelor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și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precizia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este</a:t>
            </a:r>
            <a:r>
              <a:rPr lang="en-US" sz="2000" dirty="0">
                <a:latin typeface="Bahnschrift" panose="020B0502040204020203" pitchFamily="34" charset="0"/>
              </a:rPr>
              <a:t> </a:t>
            </a:r>
            <a:r>
              <a:rPr lang="en-US" sz="2000" dirty="0" err="1">
                <a:latin typeface="Bahnschrift" panose="020B0502040204020203" pitchFamily="34" charset="0"/>
              </a:rPr>
              <a:t>mai</a:t>
            </a:r>
            <a:r>
              <a:rPr lang="en-US" sz="2000" dirty="0">
                <a:latin typeface="Bahnschrift" panose="020B0502040204020203" pitchFamily="34" charset="0"/>
              </a:rPr>
              <a:t> mare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 descr="A bunch of wheat on a black background&#10;&#10;AI-generated content may be incorrect.">
            <a:extLst>
              <a:ext uri="{FF2B5EF4-FFF2-40B4-BE49-F238E27FC236}">
                <a16:creationId xmlns:a16="http://schemas.microsoft.com/office/drawing/2014/main" id="{14BA94BD-8D44-AFC1-941D-DF2330E97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9" r="14107" b="-1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32" name="Arc 31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 descr="A bowl and scoop of black peppercorns&#10;&#10;AI-generated content may be incorrect.">
            <a:extLst>
              <a:ext uri="{FF2B5EF4-FFF2-40B4-BE49-F238E27FC236}">
                <a16:creationId xmlns:a16="http://schemas.microsoft.com/office/drawing/2014/main" id="{30BABD4C-CA2F-40E7-687F-ADD7E9520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8" r="-3" b="10500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96269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4128368" y="4522156"/>
            <a:ext cx="4937937" cy="1363215"/>
          </a:xfrm>
          <a:prstGeom prst="rect">
            <a:avLst/>
          </a:prstGeom>
        </p:spPr>
        <p:txBody>
          <a:bodyPr vert="horz" lIns="91440" tIns="45720" rIns="91440" bIns="45720" numCol="1" anchor="t">
            <a:normAutofit/>
          </a:bodyPr>
          <a:lstStyle>
            <a:lvl1pPr marL="0" indent="0" algn="ctr" latinLnBrk="0">
              <a:buFontTx/>
              <a:buNone/>
              <a:defRPr lang="en-GB" altLang="en-US" sz="6000"/>
            </a:lvl1pPr>
          </a:lstStyle>
          <a:p>
            <a:pPr marL="0" indent="0" algn="l" latinLnBrk="0">
              <a:buFontTx/>
              <a:buNone/>
            </a:pPr>
            <a:r>
              <a:rPr lang="en-US" sz="4400" b="1">
                <a:latin typeface="Bahnschrift" panose="020B0502040204020203" pitchFamily="34" charset="0"/>
              </a:rPr>
              <a:t>Poze cu balanța</a:t>
            </a:r>
            <a:endParaRPr lang="ko-KR" altLang="en-US" sz="4400" b="1">
              <a:latin typeface="Bahnschrift" panose="020B0502040204020203" pitchFamily="34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child holding a red object&#10;&#10;AI-generated content may be incorrect.">
            <a:extLst>
              <a:ext uri="{FF2B5EF4-FFF2-40B4-BE49-F238E27FC236}">
                <a16:creationId xmlns:a16="http://schemas.microsoft.com/office/drawing/2014/main" id="{1C5266BB-C14C-5111-6857-287D62870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04" r="-3" b="40601"/>
          <a:stretch/>
        </p:blipFill>
        <p:spPr>
          <a:xfrm>
            <a:off x="1246573" y="10"/>
            <a:ext cx="3913632" cy="228522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</p:spPr>
      </p:pic>
      <p:pic>
        <p:nvPicPr>
          <p:cNvPr id="6" name="Picture 5" descr="A child holding a swinger with buckets from it&#10;&#10;AI-generated content may be incorrect.">
            <a:extLst>
              <a:ext uri="{FF2B5EF4-FFF2-40B4-BE49-F238E27FC236}">
                <a16:creationId xmlns:a16="http://schemas.microsoft.com/office/drawing/2014/main" id="{45986798-6F5B-5147-6156-B9C5B47379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853"/>
          <a:stretch/>
        </p:blipFill>
        <p:spPr>
          <a:xfrm>
            <a:off x="20" y="2288331"/>
            <a:ext cx="3564618" cy="4569668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0967" y="561316"/>
            <a:ext cx="3182112" cy="3182112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hild holding a swinger over his head&#10;&#10;AI-generated content may be incorrect.">
            <a:extLst>
              <a:ext uri="{FF2B5EF4-FFF2-40B4-BE49-F238E27FC236}">
                <a16:creationId xmlns:a16="http://schemas.microsoft.com/office/drawing/2014/main" id="{D8F86173-EA7B-470C-9681-02D872B257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5" r="3" b="20127"/>
          <a:stretch/>
        </p:blipFill>
        <p:spPr>
          <a:xfrm>
            <a:off x="5525559" y="725908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2"/>
            <a:ext cx="3439432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child holding a swinger with a egg on it&#10;&#10;AI-generated content may be incorrect.">
            <a:extLst>
              <a:ext uri="{FF2B5EF4-FFF2-40B4-BE49-F238E27FC236}">
                <a16:creationId xmlns:a16="http://schemas.microsoft.com/office/drawing/2014/main" id="{DA958B9B-28DE-C713-1D15-A36AE36BC5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2466"/>
          <a:stretch/>
        </p:blipFill>
        <p:spPr>
          <a:xfrm>
            <a:off x="8918761" y="-4331"/>
            <a:ext cx="3273238" cy="3383891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99331" y="3907418"/>
            <a:ext cx="2992669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 descr="A child holding a swinger with two cups attached to it&#10;&#10;AI-generated content may be incorrect.">
            <a:extLst>
              <a:ext uri="{FF2B5EF4-FFF2-40B4-BE49-F238E27FC236}">
                <a16:creationId xmlns:a16="http://schemas.microsoft.com/office/drawing/2014/main" id="{AEFE796A-39B6-E628-45E5-84D76DDE53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6114"/>
          <a:stretch/>
        </p:blipFill>
        <p:spPr>
          <a:xfrm>
            <a:off x="9363236" y="4071322"/>
            <a:ext cx="2828765" cy="2786678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461273" y="1442456"/>
            <a:ext cx="3115265" cy="2396359"/>
          </a:xfrm>
          <a:prstGeom prst="rect">
            <a:avLst/>
          </a:prstGeom>
        </p:spPr>
        <p:txBody>
          <a:bodyPr vert="horz" lIns="91440" tIns="45720" rIns="91440" bIns="45720" numCol="1" rtlCol="0" anchor="b">
            <a:normAutofit/>
          </a:bodyPr>
          <a:lstStyle>
            <a:lvl1pPr marL="0" indent="0" algn="ctr" latinLnBrk="0">
              <a:buFontTx/>
              <a:buNone/>
              <a:defRPr lang="en-GB" altLang="en-US" sz="6000"/>
            </a:lvl1pPr>
          </a:lstStyle>
          <a:p>
            <a:pPr marL="0" indent="0"/>
            <a:r>
              <a:rPr lang="en-US" sz="4800" kern="1200" dirty="0" err="1">
                <a:solidFill>
                  <a:srgbClr val="FFFFFF"/>
                </a:solidFill>
                <a:latin typeface="Bahnschrift" panose="020B0502040204020203" pitchFamily="34" charset="0"/>
              </a:rPr>
              <a:t>Surse</a:t>
            </a:r>
            <a:r>
              <a:rPr lang="en-US" sz="4800" kern="1200" dirty="0">
                <a:solidFill>
                  <a:srgbClr val="FFFFFF"/>
                </a:solidFill>
                <a:latin typeface="Bahnschrift" panose="020B0502040204020203" pitchFamily="34" charset="0"/>
              </a:rPr>
              <a:t> de </a:t>
            </a:r>
            <a:r>
              <a:rPr lang="en-US" sz="4800" kern="1200" dirty="0" err="1">
                <a:solidFill>
                  <a:srgbClr val="FFFFFF"/>
                </a:solidFill>
                <a:latin typeface="Bahnschrift" panose="020B0502040204020203" pitchFamily="34" charset="0"/>
              </a:rPr>
              <a:t>erori</a:t>
            </a:r>
            <a:endParaRPr lang="en-US" altLang="ko-KR" sz="4800" kern="1200" dirty="0">
              <a:solidFill>
                <a:srgbClr val="FFFFFF"/>
              </a:solidFill>
              <a:latin typeface="Bahnschrift" panose="020B0502040204020203" pitchFamily="34" charset="0"/>
            </a:endParaRP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639711F0-6C65-2E51-59E9-CC230B2A7C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5243044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7A8CA7-AE05-4018-9BE4-E44CA14C7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284" y="1494304"/>
            <a:ext cx="3511243" cy="2396359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GB" b="1" dirty="0" err="1">
                <a:solidFill>
                  <a:srgbClr val="FFFFFF"/>
                </a:solidFill>
                <a:latin typeface="Bahnschrift" panose="020B0502040204020203" pitchFamily="34" charset="0"/>
              </a:rPr>
              <a:t>Lucrând</a:t>
            </a:r>
            <a:r>
              <a:rPr lang="en-GB" b="1" dirty="0">
                <a:solidFill>
                  <a:srgbClr val="FFFFFF"/>
                </a:solidFill>
                <a:latin typeface="Bahnschrift" panose="020B0502040204020203" pitchFamily="34" charset="0"/>
              </a:rPr>
              <a:t> la </a:t>
            </a:r>
            <a:r>
              <a:rPr lang="en-GB" b="1" dirty="0" err="1">
                <a:solidFill>
                  <a:srgbClr val="FFFFFF"/>
                </a:solidFill>
                <a:latin typeface="Bahnschrift" panose="020B0502040204020203" pitchFamily="34" charset="0"/>
              </a:rPr>
              <a:t>acest</a:t>
            </a:r>
            <a:r>
              <a:rPr lang="en-GB" b="1" dirty="0">
                <a:solidFill>
                  <a:srgbClr val="FFFFFF"/>
                </a:solidFill>
                <a:latin typeface="Bahnschrift" panose="020B0502040204020203" pitchFamily="34" charset="0"/>
              </a:rPr>
              <a:t> </a:t>
            </a:r>
            <a:r>
              <a:rPr lang="en-GB" b="1" dirty="0" err="1">
                <a:solidFill>
                  <a:srgbClr val="FFFFFF"/>
                </a:solidFill>
                <a:latin typeface="Bahnschrift" panose="020B0502040204020203" pitchFamily="34" charset="0"/>
              </a:rPr>
              <a:t>proiect</a:t>
            </a:r>
            <a:r>
              <a:rPr lang="en-GB" b="1" dirty="0">
                <a:solidFill>
                  <a:srgbClr val="FFFFFF"/>
                </a:solidFill>
                <a:latin typeface="Bahnschrift" panose="020B0502040204020203" pitchFamily="34" charset="0"/>
              </a:rPr>
              <a:t> am </a:t>
            </a:r>
            <a:r>
              <a:rPr lang="en-GB" b="1" dirty="0" err="1">
                <a:solidFill>
                  <a:srgbClr val="FFFFFF"/>
                </a:solidFill>
                <a:latin typeface="Bahnschrift" panose="020B0502040204020203" pitchFamily="34" charset="0"/>
              </a:rPr>
              <a:t>învățat</a:t>
            </a:r>
            <a:r>
              <a:rPr lang="en-GB" b="1" dirty="0">
                <a:solidFill>
                  <a:srgbClr val="FFFFFF"/>
                </a:solidFill>
                <a:latin typeface="Bahnschrift" panose="020B0502040204020203" pitchFamily="34" charset="0"/>
              </a:rPr>
              <a:t>:</a:t>
            </a:r>
            <a:br>
              <a:rPr lang="en-GB" dirty="0">
                <a:solidFill>
                  <a:srgbClr val="FFFFFF"/>
                </a:solidFill>
              </a:rPr>
            </a:br>
            <a:endParaRPr lang="en-RO" dirty="0">
              <a:solidFill>
                <a:srgbClr val="FFFFFF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81E2CA4F-B334-7F1F-4501-FF7BEB49ED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8963198"/>
              </p:ext>
            </p:extLst>
          </p:nvPr>
        </p:nvGraphicFramePr>
        <p:xfrm>
          <a:off x="4905052" y="968170"/>
          <a:ext cx="6334448" cy="4921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2340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Pages>7</Pages>
  <Words>526</Words>
  <Characters>0</Characters>
  <Application>Microsoft Macintosh PowerPoint</Application>
  <DocSecurity>0</DocSecurity>
  <PresentationFormat>Widescreen</PresentationFormat>
  <Lines>0</Lines>
  <Paragraphs>63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BM DoHyeon OTF</vt:lpstr>
      <vt:lpstr>Arial</vt:lpstr>
      <vt:lpstr>Bahnschrift</vt:lpstr>
      <vt:lpstr>Calibri</vt:lpstr>
      <vt:lpstr>Calibri Light</vt:lpstr>
      <vt:lpstr>Office Theme</vt:lpstr>
      <vt:lpstr>Cum să faci o balanță?</vt:lpstr>
      <vt:lpstr>PowerPoint Presentation</vt:lpstr>
      <vt:lpstr>PowerPoint Presentation</vt:lpstr>
      <vt:lpstr>PowerPoint Presentation</vt:lpstr>
      <vt:lpstr>Poze cum lucrați</vt:lpstr>
      <vt:lpstr>Rezultatele</vt:lpstr>
      <vt:lpstr>Dacă în loc de boabe de fasole vei utiliza boabe de piper sau boabe de grâu, precizia cântăririi va fi mai bună? </vt:lpstr>
      <vt:lpstr>Poze cu balanța</vt:lpstr>
      <vt:lpstr>Surse de erori</vt:lpstr>
      <vt:lpstr>Lucrând la acest proiect am învățat: 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Sala Conferinte  UVVG</cp:lastModifiedBy>
  <cp:revision>8</cp:revision>
  <dcterms:modified xsi:type="dcterms:W3CDTF">2025-02-12T16:16:21Z</dcterms:modified>
  <cp:version>9.103.103.45589</cp:version>
</cp:coreProperties>
</file>